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63" r:id="rId2"/>
    <p:sldMasterId id="2147483665" r:id="rId3"/>
    <p:sldMasterId id="2147483667" r:id="rId4"/>
    <p:sldMasterId id="2147483669" r:id="rId5"/>
    <p:sldMasterId id="2147483648" r:id="rId6"/>
    <p:sldMasterId id="2147483673" r:id="rId7"/>
    <p:sldMasterId id="2147483671" r:id="rId8"/>
  </p:sldMasterIdLst>
  <p:notesMasterIdLst>
    <p:notesMasterId r:id="rId51"/>
  </p:notesMasterIdLst>
  <p:sldIdLst>
    <p:sldId id="263" r:id="rId9"/>
    <p:sldId id="281" r:id="rId10"/>
    <p:sldId id="277" r:id="rId11"/>
    <p:sldId id="322" r:id="rId12"/>
    <p:sldId id="320" r:id="rId13"/>
    <p:sldId id="323" r:id="rId14"/>
    <p:sldId id="344" r:id="rId15"/>
    <p:sldId id="324" r:id="rId16"/>
    <p:sldId id="319" r:id="rId17"/>
    <p:sldId id="279" r:id="rId18"/>
    <p:sldId id="327" r:id="rId19"/>
    <p:sldId id="283" r:id="rId20"/>
    <p:sldId id="298" r:id="rId21"/>
    <p:sldId id="290" r:id="rId22"/>
    <p:sldId id="289" r:id="rId23"/>
    <p:sldId id="291" r:id="rId24"/>
    <p:sldId id="288" r:id="rId25"/>
    <p:sldId id="328" r:id="rId26"/>
    <p:sldId id="338" r:id="rId27"/>
    <p:sldId id="339" r:id="rId28"/>
    <p:sldId id="346" r:id="rId29"/>
    <p:sldId id="345" r:id="rId30"/>
    <p:sldId id="347" r:id="rId31"/>
    <p:sldId id="348" r:id="rId32"/>
    <p:sldId id="349" r:id="rId33"/>
    <p:sldId id="330" r:id="rId34"/>
    <p:sldId id="341" r:id="rId35"/>
    <p:sldId id="287" r:id="rId36"/>
    <p:sldId id="292" r:id="rId37"/>
    <p:sldId id="332" r:id="rId38"/>
    <p:sldId id="342" r:id="rId39"/>
    <p:sldId id="337" r:id="rId40"/>
    <p:sldId id="325" r:id="rId41"/>
    <p:sldId id="295" r:id="rId42"/>
    <p:sldId id="296" r:id="rId43"/>
    <p:sldId id="299" r:id="rId44"/>
    <p:sldId id="301" r:id="rId45"/>
    <p:sldId id="304" r:id="rId46"/>
    <p:sldId id="335" r:id="rId47"/>
    <p:sldId id="350" r:id="rId48"/>
    <p:sldId id="343" r:id="rId49"/>
    <p:sldId id="34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2136"/>
    <a:srgbClr val="042D56"/>
    <a:srgbClr val="FFC82D"/>
    <a:srgbClr val="E21838"/>
    <a:srgbClr val="11547F"/>
    <a:srgbClr val="0F4B90"/>
    <a:srgbClr val="929BA0"/>
    <a:srgbClr val="556774"/>
    <a:srgbClr val="FFFFFF"/>
    <a:srgbClr val="71C4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348"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rham, Scott" userId="S::sdurham2@home.ku.edu::eff0d4f2-5b99-4078-a403-011f21ee8c55" providerId="AD" clId="Web-{7D13EA03-081D-4A63-9E53-5437B91E4F47}"/>
    <pc:docChg chg="modSld">
      <pc:chgData name="Durham, Scott" userId="S::sdurham2@home.ku.edu::eff0d4f2-5b99-4078-a403-011f21ee8c55" providerId="AD" clId="Web-{7D13EA03-081D-4A63-9E53-5437B91E4F47}" dt="2018-05-02T21:51:19.822" v="7"/>
      <pc:docMkLst>
        <pc:docMk/>
      </pc:docMkLst>
      <pc:sldChg chg="modSp">
        <pc:chgData name="Durham, Scott" userId="S::sdurham2@home.ku.edu::eff0d4f2-5b99-4078-a403-011f21ee8c55" providerId="AD" clId="Web-{7D13EA03-081D-4A63-9E53-5437B91E4F47}" dt="2018-05-02T21:51:17.947" v="4"/>
        <pc:sldMkLst>
          <pc:docMk/>
          <pc:sldMk cId="1906923987" sldId="277"/>
        </pc:sldMkLst>
        <pc:spChg chg="mod">
          <ac:chgData name="Durham, Scott" userId="S::sdurham2@home.ku.edu::eff0d4f2-5b99-4078-a403-011f21ee8c55" providerId="AD" clId="Web-{7D13EA03-081D-4A63-9E53-5437B91E4F47}" dt="2018-05-02T21:51:17.947" v="4"/>
          <ac:spMkLst>
            <pc:docMk/>
            <pc:sldMk cId="1906923987" sldId="277"/>
            <ac:spMk id="28" creationId="{00000000-0000-0000-0000-000000000000}"/>
          </ac:spMkLst>
        </pc:spChg>
      </pc:sldChg>
    </pc:docChg>
  </pc:docChgLst>
  <pc:docChgLst>
    <pc:chgData name="Durham, Scott" userId="S::sdurham2@home.ku.edu::eff0d4f2-5b99-4078-a403-011f21ee8c55" providerId="AD" clId="Web-{4752CE41-446C-4502-90FC-C9B64CE80C03}"/>
    <pc:docChg chg="addSld modSld">
      <pc:chgData name="Durham, Scott" userId="S::sdurham2@home.ku.edu::eff0d4f2-5b99-4078-a403-011f21ee8c55" providerId="AD" clId="Web-{4752CE41-446C-4502-90FC-C9B64CE80C03}" dt="2018-05-21T14:40:12.629" v="172" actId="20577"/>
      <pc:docMkLst>
        <pc:docMk/>
      </pc:docMkLst>
      <pc:sldChg chg="delSp modSp">
        <pc:chgData name="Durham, Scott" userId="S::sdurham2@home.ku.edu::eff0d4f2-5b99-4078-a403-011f21ee8c55" providerId="AD" clId="Web-{4752CE41-446C-4502-90FC-C9B64CE80C03}" dt="2018-05-21T14:40:12.613" v="171" actId="20577"/>
        <pc:sldMkLst>
          <pc:docMk/>
          <pc:sldMk cId="4171591201" sldId="295"/>
        </pc:sldMkLst>
        <pc:spChg chg="mod">
          <ac:chgData name="Durham, Scott" userId="S::sdurham2@home.ku.edu::eff0d4f2-5b99-4078-a403-011f21ee8c55" providerId="AD" clId="Web-{4752CE41-446C-4502-90FC-C9B64CE80C03}" dt="2018-05-21T14:33:37.887" v="83" actId="20577"/>
          <ac:spMkLst>
            <pc:docMk/>
            <pc:sldMk cId="4171591201" sldId="295"/>
            <ac:spMk id="3" creationId="{00000000-0000-0000-0000-000000000000}"/>
          </ac:spMkLst>
        </pc:spChg>
        <pc:spChg chg="mod">
          <ac:chgData name="Durham, Scott" userId="S::sdurham2@home.ku.edu::eff0d4f2-5b99-4078-a403-011f21ee8c55" providerId="AD" clId="Web-{4752CE41-446C-4502-90FC-C9B64CE80C03}" dt="2018-05-21T14:40:12.613" v="171" actId="20577"/>
          <ac:spMkLst>
            <pc:docMk/>
            <pc:sldMk cId="4171591201" sldId="295"/>
            <ac:spMk id="10" creationId="{00000000-0000-0000-0000-000000000000}"/>
          </ac:spMkLst>
        </pc:spChg>
        <pc:picChg chg="del mod">
          <ac:chgData name="Durham, Scott" userId="S::sdurham2@home.ku.edu::eff0d4f2-5b99-4078-a403-011f21ee8c55" providerId="AD" clId="Web-{4752CE41-446C-4502-90FC-C9B64CE80C03}" dt="2018-05-21T14:37:54.368" v="146" actId="20577"/>
          <ac:picMkLst>
            <pc:docMk/>
            <pc:sldMk cId="4171591201" sldId="295"/>
            <ac:picMk id="2" creationId="{00000000-0000-0000-0000-000000000000}"/>
          </ac:picMkLst>
        </pc:picChg>
        <pc:picChg chg="mod">
          <ac:chgData name="Durham, Scott" userId="S::sdurham2@home.ku.edu::eff0d4f2-5b99-4078-a403-011f21ee8c55" providerId="AD" clId="Web-{4752CE41-446C-4502-90FC-C9B64CE80C03}" dt="2018-05-21T14:39:24.251" v="151" actId="1076"/>
          <ac:picMkLst>
            <pc:docMk/>
            <pc:sldMk cId="4171591201" sldId="295"/>
            <ac:picMk id="11" creationId="{00000000-0000-0000-0000-000000000000}"/>
          </ac:picMkLst>
        </pc:picChg>
      </pc:sldChg>
      <pc:sldChg chg="modSp add replId">
        <pc:chgData name="Durham, Scott" userId="S::sdurham2@home.ku.edu::eff0d4f2-5b99-4078-a403-011f21ee8c55" providerId="AD" clId="Web-{4752CE41-446C-4502-90FC-C9B64CE80C03}" dt="2018-05-21T14:33:36.027" v="80" actId="20577"/>
        <pc:sldMkLst>
          <pc:docMk/>
          <pc:sldMk cId="758608435" sldId="325"/>
        </pc:sldMkLst>
        <pc:spChg chg="mod">
          <ac:chgData name="Durham, Scott" userId="S::sdurham2@home.ku.edu::eff0d4f2-5b99-4078-a403-011f21ee8c55" providerId="AD" clId="Web-{4752CE41-446C-4502-90FC-C9B64CE80C03}" dt="2018-05-21T14:33:36.027" v="80" actId="20577"/>
          <ac:spMkLst>
            <pc:docMk/>
            <pc:sldMk cId="758608435" sldId="325"/>
            <ac:spMk id="3" creationId="{00000000-0000-0000-0000-000000000000}"/>
          </ac:spMkLst>
        </pc:spChg>
      </pc:sldChg>
    </pc:docChg>
  </pc:docChgLst>
  <pc:docChgLst>
    <pc:chgData name="Andy Jackson" userId="53773dce-0f8b-496e-80c9-b1b7002f5dfd" providerId="ADAL" clId="{F8660E71-307D-48A6-9B0C-B64B8CB88A17}"/>
    <pc:docChg chg="undo custSel addSld delSld modSld sldOrd">
      <pc:chgData name="Andy Jackson" userId="53773dce-0f8b-496e-80c9-b1b7002f5dfd" providerId="ADAL" clId="{F8660E71-307D-48A6-9B0C-B64B8CB88A17}" dt="2018-05-24T04:38:25.994" v="1560" actId="1076"/>
      <pc:docMkLst>
        <pc:docMk/>
      </pc:docMkLst>
      <pc:sldChg chg="addSp modSp">
        <pc:chgData name="Andy Jackson" userId="53773dce-0f8b-496e-80c9-b1b7002f5dfd" providerId="ADAL" clId="{F8660E71-307D-48A6-9B0C-B64B8CB88A17}" dt="2018-05-24T04:27:23.443" v="1117" actId="207"/>
        <pc:sldMkLst>
          <pc:docMk/>
          <pc:sldMk cId="3759299405" sldId="296"/>
        </pc:sldMkLst>
        <pc:spChg chg="mod">
          <ac:chgData name="Andy Jackson" userId="53773dce-0f8b-496e-80c9-b1b7002f5dfd" providerId="ADAL" clId="{F8660E71-307D-48A6-9B0C-B64B8CB88A17}" dt="2018-05-24T04:25:21.884" v="880" actId="1035"/>
          <ac:spMkLst>
            <pc:docMk/>
            <pc:sldMk cId="3759299405" sldId="296"/>
            <ac:spMk id="10" creationId="{00000000-0000-0000-0000-000000000000}"/>
          </ac:spMkLst>
        </pc:spChg>
        <pc:spChg chg="add mod">
          <ac:chgData name="Andy Jackson" userId="53773dce-0f8b-496e-80c9-b1b7002f5dfd" providerId="ADAL" clId="{F8660E71-307D-48A6-9B0C-B64B8CB88A17}" dt="2018-05-24T04:27:23.443" v="1117" actId="207"/>
          <ac:spMkLst>
            <pc:docMk/>
            <pc:sldMk cId="3759299405" sldId="296"/>
            <ac:spMk id="12" creationId="{8EDDC84E-1E79-40D4-B3C9-89E1D8D9DCBE}"/>
          </ac:spMkLst>
        </pc:spChg>
        <pc:spChg chg="mod">
          <ac:chgData name="Andy Jackson" userId="53773dce-0f8b-496e-80c9-b1b7002f5dfd" providerId="ADAL" clId="{F8660E71-307D-48A6-9B0C-B64B8CB88A17}" dt="2018-05-24T04:25:56.257" v="881" actId="20577"/>
          <ac:spMkLst>
            <pc:docMk/>
            <pc:sldMk cId="3759299405" sldId="296"/>
            <ac:spMk id="15" creationId="{00000000-0000-0000-0000-000000000000}"/>
          </ac:spMkLst>
        </pc:spChg>
      </pc:sldChg>
      <pc:sldChg chg="modSp">
        <pc:chgData name="Andy Jackson" userId="53773dce-0f8b-496e-80c9-b1b7002f5dfd" providerId="ADAL" clId="{F8660E71-307D-48A6-9B0C-B64B8CB88A17}" dt="2018-05-24T04:29:15.517" v="1305" actId="20577"/>
        <pc:sldMkLst>
          <pc:docMk/>
          <pc:sldMk cId="4223537400" sldId="299"/>
        </pc:sldMkLst>
        <pc:spChg chg="mod">
          <ac:chgData name="Andy Jackson" userId="53773dce-0f8b-496e-80c9-b1b7002f5dfd" providerId="ADAL" clId="{F8660E71-307D-48A6-9B0C-B64B8CB88A17}" dt="2018-05-24T04:29:15.517" v="1305" actId="20577"/>
          <ac:spMkLst>
            <pc:docMk/>
            <pc:sldMk cId="4223537400" sldId="299"/>
            <ac:spMk id="10" creationId="{00000000-0000-0000-0000-000000000000}"/>
          </ac:spMkLst>
        </pc:spChg>
        <pc:spChg chg="mod">
          <ac:chgData name="Andy Jackson" userId="53773dce-0f8b-496e-80c9-b1b7002f5dfd" providerId="ADAL" clId="{F8660E71-307D-48A6-9B0C-B64B8CB88A17}" dt="2018-05-24T04:28:03.754" v="1180" actId="20577"/>
          <ac:spMkLst>
            <pc:docMk/>
            <pc:sldMk cId="4223537400" sldId="299"/>
            <ac:spMk id="12" creationId="{00000000-0000-0000-0000-000000000000}"/>
          </ac:spMkLst>
        </pc:spChg>
      </pc:sldChg>
      <pc:sldChg chg="modSp">
        <pc:chgData name="Andy Jackson" userId="53773dce-0f8b-496e-80c9-b1b7002f5dfd" providerId="ADAL" clId="{F8660E71-307D-48A6-9B0C-B64B8CB88A17}" dt="2018-05-24T04:29:30.125" v="1306" actId="5793"/>
        <pc:sldMkLst>
          <pc:docMk/>
          <pc:sldMk cId="4148259327" sldId="301"/>
        </pc:sldMkLst>
        <pc:spChg chg="mod">
          <ac:chgData name="Andy Jackson" userId="53773dce-0f8b-496e-80c9-b1b7002f5dfd" providerId="ADAL" clId="{F8660E71-307D-48A6-9B0C-B64B8CB88A17}" dt="2018-05-24T04:29:30.125" v="1306" actId="5793"/>
          <ac:spMkLst>
            <pc:docMk/>
            <pc:sldMk cId="4148259327" sldId="301"/>
            <ac:spMk id="10" creationId="{00000000-0000-0000-0000-000000000000}"/>
          </ac:spMkLst>
        </pc:spChg>
      </pc:sldChg>
      <pc:sldChg chg="modSp">
        <pc:chgData name="Andy Jackson" userId="53773dce-0f8b-496e-80c9-b1b7002f5dfd" providerId="ADAL" clId="{F8660E71-307D-48A6-9B0C-B64B8CB88A17}" dt="2018-05-24T04:06:41.533" v="17" actId="20577"/>
        <pc:sldMkLst>
          <pc:docMk/>
          <pc:sldMk cId="2075098490" sldId="320"/>
        </pc:sldMkLst>
        <pc:spChg chg="mod">
          <ac:chgData name="Andy Jackson" userId="53773dce-0f8b-496e-80c9-b1b7002f5dfd" providerId="ADAL" clId="{F8660E71-307D-48A6-9B0C-B64B8CB88A17}" dt="2018-05-24T04:06:41.533" v="17" actId="20577"/>
          <ac:spMkLst>
            <pc:docMk/>
            <pc:sldMk cId="2075098490" sldId="320"/>
            <ac:spMk id="34" creationId="{00000000-0000-0000-0000-000000000000}"/>
          </ac:spMkLst>
        </pc:spChg>
      </pc:sldChg>
      <pc:sldChg chg="addSp modSp">
        <pc:chgData name="Andy Jackson" userId="53773dce-0f8b-496e-80c9-b1b7002f5dfd" providerId="ADAL" clId="{F8660E71-307D-48A6-9B0C-B64B8CB88A17}" dt="2018-05-24T04:10:28.556" v="340" actId="20577"/>
        <pc:sldMkLst>
          <pc:docMk/>
          <pc:sldMk cId="2412664113" sldId="324"/>
        </pc:sldMkLst>
        <pc:spChg chg="add mod">
          <ac:chgData name="Andy Jackson" userId="53773dce-0f8b-496e-80c9-b1b7002f5dfd" providerId="ADAL" clId="{F8660E71-307D-48A6-9B0C-B64B8CB88A17}" dt="2018-05-24T04:10:28.556" v="340" actId="20577"/>
          <ac:spMkLst>
            <pc:docMk/>
            <pc:sldMk cId="2412664113" sldId="324"/>
            <ac:spMk id="4" creationId="{7995EC3E-3388-48D8-8AC4-D27F89125D5B}"/>
          </ac:spMkLst>
        </pc:spChg>
      </pc:sldChg>
      <pc:sldChg chg="ord">
        <pc:chgData name="Andy Jackson" userId="53773dce-0f8b-496e-80c9-b1b7002f5dfd" providerId="ADAL" clId="{F8660E71-307D-48A6-9B0C-B64B8CB88A17}" dt="2018-05-24T04:11:40.414" v="341"/>
        <pc:sldMkLst>
          <pc:docMk/>
          <pc:sldMk cId="1733446713" sldId="328"/>
        </pc:sldMkLst>
      </pc:sldChg>
      <pc:sldChg chg="del">
        <pc:chgData name="Andy Jackson" userId="53773dce-0f8b-496e-80c9-b1b7002f5dfd" providerId="ADAL" clId="{F8660E71-307D-48A6-9B0C-B64B8CB88A17}" dt="2018-05-24T04:22:37.695" v="874" actId="2696"/>
        <pc:sldMkLst>
          <pc:docMk/>
          <pc:sldMk cId="1131835063" sldId="329"/>
        </pc:sldMkLst>
      </pc:sldChg>
      <pc:sldChg chg="addSp modSp">
        <pc:chgData name="Andy Jackson" userId="53773dce-0f8b-496e-80c9-b1b7002f5dfd" providerId="ADAL" clId="{F8660E71-307D-48A6-9B0C-B64B8CB88A17}" dt="2018-05-24T04:31:02.116" v="1313" actId="1076"/>
        <pc:sldMkLst>
          <pc:docMk/>
          <pc:sldMk cId="3068599124" sldId="343"/>
        </pc:sldMkLst>
        <pc:spChg chg="mod">
          <ac:chgData name="Andy Jackson" userId="53773dce-0f8b-496e-80c9-b1b7002f5dfd" providerId="ADAL" clId="{F8660E71-307D-48A6-9B0C-B64B8CB88A17}" dt="2018-05-24T04:30:20.084" v="1309" actId="207"/>
          <ac:spMkLst>
            <pc:docMk/>
            <pc:sldMk cId="3068599124" sldId="343"/>
            <ac:spMk id="10" creationId="{00000000-0000-0000-0000-000000000000}"/>
          </ac:spMkLst>
        </pc:spChg>
        <pc:picChg chg="add mod">
          <ac:chgData name="Andy Jackson" userId="53773dce-0f8b-496e-80c9-b1b7002f5dfd" providerId="ADAL" clId="{F8660E71-307D-48A6-9B0C-B64B8CB88A17}" dt="2018-05-24T04:31:02.116" v="1313" actId="1076"/>
          <ac:picMkLst>
            <pc:docMk/>
            <pc:sldMk cId="3068599124" sldId="343"/>
            <ac:picMk id="2" creationId="{F1C25BEB-572B-4D7B-B32E-284DEAF3FAC6}"/>
          </ac:picMkLst>
        </pc:picChg>
      </pc:sldChg>
      <pc:sldChg chg="addSp modSp">
        <pc:chgData name="Andy Jackson" userId="53773dce-0f8b-496e-80c9-b1b7002f5dfd" providerId="ADAL" clId="{F8660E71-307D-48A6-9B0C-B64B8CB88A17}" dt="2018-05-24T04:08:52.707" v="221" actId="1076"/>
        <pc:sldMkLst>
          <pc:docMk/>
          <pc:sldMk cId="510017697" sldId="344"/>
        </pc:sldMkLst>
        <pc:spChg chg="add mod">
          <ac:chgData name="Andy Jackson" userId="53773dce-0f8b-496e-80c9-b1b7002f5dfd" providerId="ADAL" clId="{F8660E71-307D-48A6-9B0C-B64B8CB88A17}" dt="2018-05-24T04:08:52.707" v="221" actId="1076"/>
          <ac:spMkLst>
            <pc:docMk/>
            <pc:sldMk cId="510017697" sldId="344"/>
            <ac:spMk id="4" creationId="{0FCD7A16-BAFA-45F7-A31A-27B8AF99EEE4}"/>
          </ac:spMkLst>
        </pc:spChg>
        <pc:spChg chg="mod">
          <ac:chgData name="Andy Jackson" userId="53773dce-0f8b-496e-80c9-b1b7002f5dfd" providerId="ADAL" clId="{F8660E71-307D-48A6-9B0C-B64B8CB88A17}" dt="2018-05-24T04:08:52.707" v="221" actId="1076"/>
          <ac:spMkLst>
            <pc:docMk/>
            <pc:sldMk cId="510017697" sldId="344"/>
            <ac:spMk id="34" creationId="{00000000-0000-0000-0000-000000000000}"/>
          </ac:spMkLst>
        </pc:spChg>
      </pc:sldChg>
      <pc:sldChg chg="addSp delSp modSp add">
        <pc:chgData name="Andy Jackson" userId="53773dce-0f8b-496e-80c9-b1b7002f5dfd" providerId="ADAL" clId="{F8660E71-307D-48A6-9B0C-B64B8CB88A17}" dt="2018-05-24T04:17:54.991" v="626" actId="14100"/>
        <pc:sldMkLst>
          <pc:docMk/>
          <pc:sldMk cId="1348610605" sldId="345"/>
        </pc:sldMkLst>
        <pc:spChg chg="mod">
          <ac:chgData name="Andy Jackson" userId="53773dce-0f8b-496e-80c9-b1b7002f5dfd" providerId="ADAL" clId="{F8660E71-307D-48A6-9B0C-B64B8CB88A17}" dt="2018-05-24T04:13:11.374" v="372" actId="20577"/>
          <ac:spMkLst>
            <pc:docMk/>
            <pc:sldMk cId="1348610605" sldId="345"/>
            <ac:spMk id="3" creationId="{00000000-0000-0000-0000-000000000000}"/>
          </ac:spMkLst>
        </pc:spChg>
        <pc:spChg chg="del">
          <ac:chgData name="Andy Jackson" userId="53773dce-0f8b-496e-80c9-b1b7002f5dfd" providerId="ADAL" clId="{F8660E71-307D-48A6-9B0C-B64B8CB88A17}" dt="2018-05-24T04:12:19.799" v="343" actId="478"/>
          <ac:spMkLst>
            <pc:docMk/>
            <pc:sldMk cId="1348610605" sldId="345"/>
            <ac:spMk id="10" creationId="{00000000-0000-0000-0000-000000000000}"/>
          </ac:spMkLst>
        </pc:spChg>
        <pc:spChg chg="add mod">
          <ac:chgData name="Andy Jackson" userId="53773dce-0f8b-496e-80c9-b1b7002f5dfd" providerId="ADAL" clId="{F8660E71-307D-48A6-9B0C-B64B8CB88A17}" dt="2018-05-24T04:17:54.991" v="626" actId="14100"/>
          <ac:spMkLst>
            <pc:docMk/>
            <pc:sldMk cId="1348610605" sldId="345"/>
            <ac:spMk id="11" creationId="{C1EF963F-78A5-4C52-96E2-F5F54B58F1A0}"/>
          </ac:spMkLst>
        </pc:spChg>
        <pc:picChg chg="add mod">
          <ac:chgData name="Andy Jackson" userId="53773dce-0f8b-496e-80c9-b1b7002f5dfd" providerId="ADAL" clId="{F8660E71-307D-48A6-9B0C-B64B8CB88A17}" dt="2018-05-24T04:17:43.955" v="623" actId="1076"/>
          <ac:picMkLst>
            <pc:docMk/>
            <pc:sldMk cId="1348610605" sldId="345"/>
            <ac:picMk id="1026" creationId="{FA8FA3CB-86BB-4B71-9FB6-DA28AF394824}"/>
          </ac:picMkLst>
        </pc:picChg>
        <pc:picChg chg="add mod">
          <ac:chgData name="Andy Jackson" userId="53773dce-0f8b-496e-80c9-b1b7002f5dfd" providerId="ADAL" clId="{F8660E71-307D-48A6-9B0C-B64B8CB88A17}" dt="2018-05-24T04:17:47.109" v="624" actId="1076"/>
          <ac:picMkLst>
            <pc:docMk/>
            <pc:sldMk cId="1348610605" sldId="345"/>
            <ac:picMk id="1028" creationId="{E8C071F7-9F9F-4556-B9F8-2306B2EC4C82}"/>
          </ac:picMkLst>
        </pc:picChg>
      </pc:sldChg>
      <pc:sldChg chg="addSp delSp modSp add ord">
        <pc:chgData name="Andy Jackson" userId="53773dce-0f8b-496e-80c9-b1b7002f5dfd" providerId="ADAL" clId="{F8660E71-307D-48A6-9B0C-B64B8CB88A17}" dt="2018-05-24T04:17:28.946" v="620" actId="1076"/>
        <pc:sldMkLst>
          <pc:docMk/>
          <pc:sldMk cId="4162951254" sldId="346"/>
        </pc:sldMkLst>
        <pc:spChg chg="mod">
          <ac:chgData name="Andy Jackson" userId="53773dce-0f8b-496e-80c9-b1b7002f5dfd" providerId="ADAL" clId="{F8660E71-307D-48A6-9B0C-B64B8CB88A17}" dt="2018-05-24T04:15:24.939" v="493" actId="20577"/>
          <ac:spMkLst>
            <pc:docMk/>
            <pc:sldMk cId="4162951254" sldId="346"/>
            <ac:spMk id="3" creationId="{00000000-0000-0000-0000-000000000000}"/>
          </ac:spMkLst>
        </pc:spChg>
        <pc:spChg chg="mod">
          <ac:chgData name="Andy Jackson" userId="53773dce-0f8b-496e-80c9-b1b7002f5dfd" providerId="ADAL" clId="{F8660E71-307D-48A6-9B0C-B64B8CB88A17}" dt="2018-05-24T04:17:06.569" v="591" actId="1076"/>
          <ac:spMkLst>
            <pc:docMk/>
            <pc:sldMk cId="4162951254" sldId="346"/>
            <ac:spMk id="11" creationId="{C1EF963F-78A5-4C52-96E2-F5F54B58F1A0}"/>
          </ac:spMkLst>
        </pc:spChg>
        <pc:spChg chg="add mod">
          <ac:chgData name="Andy Jackson" userId="53773dce-0f8b-496e-80c9-b1b7002f5dfd" providerId="ADAL" clId="{F8660E71-307D-48A6-9B0C-B64B8CB88A17}" dt="2018-05-24T04:17:28.946" v="620" actId="1076"/>
          <ac:spMkLst>
            <pc:docMk/>
            <pc:sldMk cId="4162951254" sldId="346"/>
            <ac:spMk id="12" creationId="{001A8051-809F-42E6-B9E9-B2F37A3F80B7}"/>
          </ac:spMkLst>
        </pc:spChg>
        <pc:picChg chg="del">
          <ac:chgData name="Andy Jackson" userId="53773dce-0f8b-496e-80c9-b1b7002f5dfd" providerId="ADAL" clId="{F8660E71-307D-48A6-9B0C-B64B8CB88A17}" dt="2018-05-24T04:15:29.240" v="494" actId="478"/>
          <ac:picMkLst>
            <pc:docMk/>
            <pc:sldMk cId="4162951254" sldId="346"/>
            <ac:picMk id="1026" creationId="{FA8FA3CB-86BB-4B71-9FB6-DA28AF394824}"/>
          </ac:picMkLst>
        </pc:picChg>
        <pc:picChg chg="del">
          <ac:chgData name="Andy Jackson" userId="53773dce-0f8b-496e-80c9-b1b7002f5dfd" providerId="ADAL" clId="{F8660E71-307D-48A6-9B0C-B64B8CB88A17}" dt="2018-05-24T04:15:30.934" v="495" actId="478"/>
          <ac:picMkLst>
            <pc:docMk/>
            <pc:sldMk cId="4162951254" sldId="346"/>
            <ac:picMk id="1028" creationId="{E8C071F7-9F9F-4556-B9F8-2306B2EC4C82}"/>
          </ac:picMkLst>
        </pc:picChg>
        <pc:picChg chg="add mod">
          <ac:chgData name="Andy Jackson" userId="53773dce-0f8b-496e-80c9-b1b7002f5dfd" providerId="ADAL" clId="{F8660E71-307D-48A6-9B0C-B64B8CB88A17}" dt="2018-05-24T04:15:46.168" v="498" actId="1076"/>
          <ac:picMkLst>
            <pc:docMk/>
            <pc:sldMk cId="4162951254" sldId="346"/>
            <ac:picMk id="2050" creationId="{312E1FB6-90C9-4250-B92F-BA70C4F5582C}"/>
          </ac:picMkLst>
        </pc:picChg>
        <pc:picChg chg="add mod">
          <ac:chgData name="Andy Jackson" userId="53773dce-0f8b-496e-80c9-b1b7002f5dfd" providerId="ADAL" clId="{F8660E71-307D-48A6-9B0C-B64B8CB88A17}" dt="2018-05-24T04:16:00.991" v="500" actId="1076"/>
          <ac:picMkLst>
            <pc:docMk/>
            <pc:sldMk cId="4162951254" sldId="346"/>
            <ac:picMk id="2052" creationId="{DABC179C-A49F-4EFE-9049-643C4D8B207B}"/>
          </ac:picMkLst>
        </pc:picChg>
      </pc:sldChg>
      <pc:sldChg chg="addSp delSp modSp add">
        <pc:chgData name="Andy Jackson" userId="53773dce-0f8b-496e-80c9-b1b7002f5dfd" providerId="ADAL" clId="{F8660E71-307D-48A6-9B0C-B64B8CB88A17}" dt="2018-05-24T04:19:27.369" v="687" actId="1076"/>
        <pc:sldMkLst>
          <pc:docMk/>
          <pc:sldMk cId="1677938330" sldId="347"/>
        </pc:sldMkLst>
        <pc:spChg chg="mod">
          <ac:chgData name="Andy Jackson" userId="53773dce-0f8b-496e-80c9-b1b7002f5dfd" providerId="ADAL" clId="{F8660E71-307D-48A6-9B0C-B64B8CB88A17}" dt="2018-05-24T04:18:58.538" v="678" actId="20577"/>
          <ac:spMkLst>
            <pc:docMk/>
            <pc:sldMk cId="1677938330" sldId="347"/>
            <ac:spMk id="3" creationId="{00000000-0000-0000-0000-000000000000}"/>
          </ac:spMkLst>
        </pc:spChg>
        <pc:spChg chg="del">
          <ac:chgData name="Andy Jackson" userId="53773dce-0f8b-496e-80c9-b1b7002f5dfd" providerId="ADAL" clId="{F8660E71-307D-48A6-9B0C-B64B8CB88A17}" dt="2018-05-24T04:19:05.340" v="680" actId="478"/>
          <ac:spMkLst>
            <pc:docMk/>
            <pc:sldMk cId="1677938330" sldId="347"/>
            <ac:spMk id="11" creationId="{C1EF963F-78A5-4C52-96E2-F5F54B58F1A0}"/>
          </ac:spMkLst>
        </pc:spChg>
        <pc:picChg chg="del">
          <ac:chgData name="Andy Jackson" userId="53773dce-0f8b-496e-80c9-b1b7002f5dfd" providerId="ADAL" clId="{F8660E71-307D-48A6-9B0C-B64B8CB88A17}" dt="2018-05-24T04:19:05.870" v="681" actId="478"/>
          <ac:picMkLst>
            <pc:docMk/>
            <pc:sldMk cId="1677938330" sldId="347"/>
            <ac:picMk id="1026" creationId="{FA8FA3CB-86BB-4B71-9FB6-DA28AF394824}"/>
          </ac:picMkLst>
        </pc:picChg>
        <pc:picChg chg="del">
          <ac:chgData name="Andy Jackson" userId="53773dce-0f8b-496e-80c9-b1b7002f5dfd" providerId="ADAL" clId="{F8660E71-307D-48A6-9B0C-B64B8CB88A17}" dt="2018-05-24T04:19:04.123" v="679" actId="478"/>
          <ac:picMkLst>
            <pc:docMk/>
            <pc:sldMk cId="1677938330" sldId="347"/>
            <ac:picMk id="1028" creationId="{E8C071F7-9F9F-4556-B9F8-2306B2EC4C82}"/>
          </ac:picMkLst>
        </pc:picChg>
        <pc:picChg chg="add mod">
          <ac:chgData name="Andy Jackson" userId="53773dce-0f8b-496e-80c9-b1b7002f5dfd" providerId="ADAL" clId="{F8660E71-307D-48A6-9B0C-B64B8CB88A17}" dt="2018-05-24T04:19:21.843" v="686" actId="1076"/>
          <ac:picMkLst>
            <pc:docMk/>
            <pc:sldMk cId="1677938330" sldId="347"/>
            <ac:picMk id="3074" creationId="{D033F7D4-BDD9-4A9A-AAA4-C183D571B11A}"/>
          </ac:picMkLst>
        </pc:picChg>
        <pc:picChg chg="add mod">
          <ac:chgData name="Andy Jackson" userId="53773dce-0f8b-496e-80c9-b1b7002f5dfd" providerId="ADAL" clId="{F8660E71-307D-48A6-9B0C-B64B8CB88A17}" dt="2018-05-24T04:19:27.369" v="687" actId="1076"/>
          <ac:picMkLst>
            <pc:docMk/>
            <pc:sldMk cId="1677938330" sldId="347"/>
            <ac:picMk id="3076" creationId="{0F644758-4279-4040-9FA1-EA4C6A89A489}"/>
          </ac:picMkLst>
        </pc:picChg>
      </pc:sldChg>
      <pc:sldChg chg="addSp delSp modSp add del">
        <pc:chgData name="Andy Jackson" userId="53773dce-0f8b-496e-80c9-b1b7002f5dfd" providerId="ADAL" clId="{F8660E71-307D-48A6-9B0C-B64B8CB88A17}" dt="2018-05-24T04:21:08.273" v="818" actId="1076"/>
        <pc:sldMkLst>
          <pc:docMk/>
          <pc:sldMk cId="3325232351" sldId="348"/>
        </pc:sldMkLst>
        <pc:spChg chg="mod">
          <ac:chgData name="Andy Jackson" userId="53773dce-0f8b-496e-80c9-b1b7002f5dfd" providerId="ADAL" clId="{F8660E71-307D-48A6-9B0C-B64B8CB88A17}" dt="2018-05-24T04:20:10.827" v="706" actId="20577"/>
          <ac:spMkLst>
            <pc:docMk/>
            <pc:sldMk cId="3325232351" sldId="348"/>
            <ac:spMk id="3" creationId="{00000000-0000-0000-0000-000000000000}"/>
          </ac:spMkLst>
        </pc:spChg>
        <pc:spChg chg="add mod">
          <ac:chgData name="Andy Jackson" userId="53773dce-0f8b-496e-80c9-b1b7002f5dfd" providerId="ADAL" clId="{F8660E71-307D-48A6-9B0C-B64B8CB88A17}" dt="2018-05-24T04:21:08.273" v="818" actId="1076"/>
          <ac:spMkLst>
            <pc:docMk/>
            <pc:sldMk cId="3325232351" sldId="348"/>
            <ac:spMk id="10" creationId="{335CBB1E-E3F1-454B-83B4-63240991D65E}"/>
          </ac:spMkLst>
        </pc:spChg>
        <pc:picChg chg="del">
          <ac:chgData name="Andy Jackson" userId="53773dce-0f8b-496e-80c9-b1b7002f5dfd" providerId="ADAL" clId="{F8660E71-307D-48A6-9B0C-B64B8CB88A17}" dt="2018-05-24T04:19:55.325" v="691" actId="478"/>
          <ac:picMkLst>
            <pc:docMk/>
            <pc:sldMk cId="3325232351" sldId="348"/>
            <ac:picMk id="3074" creationId="{D033F7D4-BDD9-4A9A-AAA4-C183D571B11A}"/>
          </ac:picMkLst>
        </pc:picChg>
        <pc:picChg chg="del">
          <ac:chgData name="Andy Jackson" userId="53773dce-0f8b-496e-80c9-b1b7002f5dfd" providerId="ADAL" clId="{F8660E71-307D-48A6-9B0C-B64B8CB88A17}" dt="2018-05-24T04:19:55.740" v="692" actId="478"/>
          <ac:picMkLst>
            <pc:docMk/>
            <pc:sldMk cId="3325232351" sldId="348"/>
            <ac:picMk id="3076" creationId="{0F644758-4279-4040-9FA1-EA4C6A89A489}"/>
          </ac:picMkLst>
        </pc:picChg>
        <pc:picChg chg="add">
          <ac:chgData name="Andy Jackson" userId="53773dce-0f8b-496e-80c9-b1b7002f5dfd" providerId="ADAL" clId="{F8660E71-307D-48A6-9B0C-B64B8CB88A17}" dt="2018-05-24T04:19:56.770" v="693"/>
          <ac:picMkLst>
            <pc:docMk/>
            <pc:sldMk cId="3325232351" sldId="348"/>
            <ac:picMk id="4098" creationId="{ADFE70D3-32E5-4635-B95F-D4ABD724E7B3}"/>
          </ac:picMkLst>
        </pc:picChg>
      </pc:sldChg>
      <pc:sldChg chg="addSp delSp modSp add">
        <pc:chgData name="Andy Jackson" userId="53773dce-0f8b-496e-80c9-b1b7002f5dfd" providerId="ADAL" clId="{F8660E71-307D-48A6-9B0C-B64B8CB88A17}" dt="2018-05-24T04:22:15.029" v="873" actId="1076"/>
        <pc:sldMkLst>
          <pc:docMk/>
          <pc:sldMk cId="2795703539" sldId="349"/>
        </pc:sldMkLst>
        <pc:spChg chg="mod">
          <ac:chgData name="Andy Jackson" userId="53773dce-0f8b-496e-80c9-b1b7002f5dfd" providerId="ADAL" clId="{F8660E71-307D-48A6-9B0C-B64B8CB88A17}" dt="2018-05-24T04:21:48.145" v="863" actId="313"/>
          <ac:spMkLst>
            <pc:docMk/>
            <pc:sldMk cId="2795703539" sldId="349"/>
            <ac:spMk id="3" creationId="{00000000-0000-0000-0000-000000000000}"/>
          </ac:spMkLst>
        </pc:spChg>
        <pc:spChg chg="del">
          <ac:chgData name="Andy Jackson" userId="53773dce-0f8b-496e-80c9-b1b7002f5dfd" providerId="ADAL" clId="{F8660E71-307D-48A6-9B0C-B64B8CB88A17}" dt="2018-05-24T04:21:50.168" v="864" actId="478"/>
          <ac:spMkLst>
            <pc:docMk/>
            <pc:sldMk cId="2795703539" sldId="349"/>
            <ac:spMk id="10" creationId="{335CBB1E-E3F1-454B-83B4-63240991D65E}"/>
          </ac:spMkLst>
        </pc:spChg>
        <pc:picChg chg="del">
          <ac:chgData name="Andy Jackson" userId="53773dce-0f8b-496e-80c9-b1b7002f5dfd" providerId="ADAL" clId="{F8660E71-307D-48A6-9B0C-B64B8CB88A17}" dt="2018-05-24T04:21:50.876" v="865" actId="478"/>
          <ac:picMkLst>
            <pc:docMk/>
            <pc:sldMk cId="2795703539" sldId="349"/>
            <ac:picMk id="4098" creationId="{ADFE70D3-32E5-4635-B95F-D4ABD724E7B3}"/>
          </ac:picMkLst>
        </pc:picChg>
        <pc:picChg chg="add mod">
          <ac:chgData name="Andy Jackson" userId="53773dce-0f8b-496e-80c9-b1b7002f5dfd" providerId="ADAL" clId="{F8660E71-307D-48A6-9B0C-B64B8CB88A17}" dt="2018-05-24T04:22:08.460" v="871" actId="1076"/>
          <ac:picMkLst>
            <pc:docMk/>
            <pc:sldMk cId="2795703539" sldId="349"/>
            <ac:picMk id="5122" creationId="{E2726727-FE17-419C-8AA3-144A7540DF52}"/>
          </ac:picMkLst>
        </pc:picChg>
        <pc:picChg chg="add mod">
          <ac:chgData name="Andy Jackson" userId="53773dce-0f8b-496e-80c9-b1b7002f5dfd" providerId="ADAL" clId="{F8660E71-307D-48A6-9B0C-B64B8CB88A17}" dt="2018-05-24T04:22:12.472" v="872" actId="1076"/>
          <ac:picMkLst>
            <pc:docMk/>
            <pc:sldMk cId="2795703539" sldId="349"/>
            <ac:picMk id="5124" creationId="{3F9E2DEE-B574-4B73-BE2F-B51CEB6E2CCA}"/>
          </ac:picMkLst>
        </pc:picChg>
        <pc:picChg chg="add mod">
          <ac:chgData name="Andy Jackson" userId="53773dce-0f8b-496e-80c9-b1b7002f5dfd" providerId="ADAL" clId="{F8660E71-307D-48A6-9B0C-B64B8CB88A17}" dt="2018-05-24T04:22:15.029" v="873" actId="1076"/>
          <ac:picMkLst>
            <pc:docMk/>
            <pc:sldMk cId="2795703539" sldId="349"/>
            <ac:picMk id="5126" creationId="{B05CEABB-F405-4CCC-854A-6EFA50A3543A}"/>
          </ac:picMkLst>
        </pc:picChg>
      </pc:sldChg>
      <pc:sldChg chg="addSp delSp modSp add">
        <pc:chgData name="Andy Jackson" userId="53773dce-0f8b-496e-80c9-b1b7002f5dfd" providerId="ADAL" clId="{F8660E71-307D-48A6-9B0C-B64B8CB88A17}" dt="2018-05-24T04:38:25.994" v="1560" actId="1076"/>
        <pc:sldMkLst>
          <pc:docMk/>
          <pc:sldMk cId="3639631803" sldId="350"/>
        </pc:sldMkLst>
        <pc:spChg chg="mod">
          <ac:chgData name="Andy Jackson" userId="53773dce-0f8b-496e-80c9-b1b7002f5dfd" providerId="ADAL" clId="{F8660E71-307D-48A6-9B0C-B64B8CB88A17}" dt="2018-05-24T04:34:31.697" v="1364" actId="20577"/>
          <ac:spMkLst>
            <pc:docMk/>
            <pc:sldMk cId="3639631803" sldId="350"/>
            <ac:spMk id="3" creationId="{00000000-0000-0000-0000-000000000000}"/>
          </ac:spMkLst>
        </pc:spChg>
        <pc:spChg chg="del">
          <ac:chgData name="Andy Jackson" userId="53773dce-0f8b-496e-80c9-b1b7002f5dfd" providerId="ADAL" clId="{F8660E71-307D-48A6-9B0C-B64B8CB88A17}" dt="2018-05-24T04:34:52.272" v="1368" actId="478"/>
          <ac:spMkLst>
            <pc:docMk/>
            <pc:sldMk cId="3639631803" sldId="350"/>
            <ac:spMk id="10" creationId="{00000000-0000-0000-0000-000000000000}"/>
          </ac:spMkLst>
        </pc:spChg>
        <pc:spChg chg="add mod">
          <ac:chgData name="Andy Jackson" userId="53773dce-0f8b-496e-80c9-b1b7002f5dfd" providerId="ADAL" clId="{F8660E71-307D-48A6-9B0C-B64B8CB88A17}" dt="2018-05-24T04:38:25.994" v="1560" actId="1076"/>
          <ac:spMkLst>
            <pc:docMk/>
            <pc:sldMk cId="3639631803" sldId="350"/>
            <ac:spMk id="11" creationId="{EDF264EF-236C-4A62-8DE6-A706644C11F9}"/>
          </ac:spMkLst>
        </pc:spChg>
        <pc:spChg chg="add mod">
          <ac:chgData name="Andy Jackson" userId="53773dce-0f8b-496e-80c9-b1b7002f5dfd" providerId="ADAL" clId="{F8660E71-307D-48A6-9B0C-B64B8CB88A17}" dt="2018-05-24T04:38:12.473" v="1559" actId="12"/>
          <ac:spMkLst>
            <pc:docMk/>
            <pc:sldMk cId="3639631803" sldId="350"/>
            <ac:spMk id="15" creationId="{05A2EC58-702B-4006-B211-15B6DA6E934C}"/>
          </ac:spMkLst>
        </pc:spChg>
        <pc:spChg chg="add del mod">
          <ac:chgData name="Andy Jackson" userId="53773dce-0f8b-496e-80c9-b1b7002f5dfd" providerId="ADAL" clId="{F8660E71-307D-48A6-9B0C-B64B8CB88A17}" dt="2018-05-24T04:37:35.137" v="1538" actId="478"/>
          <ac:spMkLst>
            <pc:docMk/>
            <pc:sldMk cId="3639631803" sldId="350"/>
            <ac:spMk id="21" creationId="{A1CEAE4F-32D4-431D-9C52-AA4CAD6EA3B8}"/>
          </ac:spMkLst>
        </pc:spChg>
        <pc:grpChg chg="add mod">
          <ac:chgData name="Andy Jackson" userId="53773dce-0f8b-496e-80c9-b1b7002f5dfd" providerId="ADAL" clId="{F8660E71-307D-48A6-9B0C-B64B8CB88A17}" dt="2018-05-24T04:36:53.649" v="1456" actId="164"/>
          <ac:grpSpMkLst>
            <pc:docMk/>
            <pc:sldMk cId="3639631803" sldId="350"/>
            <ac:grpSpMk id="2" creationId="{03F5D7F2-2E88-4B26-B8EC-D001384C8B97}"/>
          </ac:grpSpMkLst>
        </pc:grpChg>
        <pc:grpChg chg="add mod">
          <ac:chgData name="Andy Jackson" userId="53773dce-0f8b-496e-80c9-b1b7002f5dfd" providerId="ADAL" clId="{F8660E71-307D-48A6-9B0C-B64B8CB88A17}" dt="2018-05-24T04:37:42.568" v="1540" actId="1076"/>
          <ac:grpSpMkLst>
            <pc:docMk/>
            <pc:sldMk cId="3639631803" sldId="350"/>
            <ac:grpSpMk id="6" creationId="{1DDD449F-70D0-435E-88C7-2F70D1306228}"/>
          </ac:grpSpMkLst>
        </pc:grpChg>
        <pc:grpChg chg="add mod">
          <ac:chgData name="Andy Jackson" userId="53773dce-0f8b-496e-80c9-b1b7002f5dfd" providerId="ADAL" clId="{F8660E71-307D-48A6-9B0C-B64B8CB88A17}" dt="2018-05-24T04:35:44.927" v="1402" actId="164"/>
          <ac:grpSpMkLst>
            <pc:docMk/>
            <pc:sldMk cId="3639631803" sldId="350"/>
            <ac:grpSpMk id="12" creationId="{4F86732B-A884-457C-995C-064CA0FEE007}"/>
          </ac:grpSpMkLst>
        </pc:grpChg>
        <pc:grpChg chg="add mod">
          <ac:chgData name="Andy Jackson" userId="53773dce-0f8b-496e-80c9-b1b7002f5dfd" providerId="ADAL" clId="{F8660E71-307D-48A6-9B0C-B64B8CB88A17}" dt="2018-05-24T04:35:44.927" v="1402" actId="164"/>
          <ac:grpSpMkLst>
            <pc:docMk/>
            <pc:sldMk cId="3639631803" sldId="350"/>
            <ac:grpSpMk id="16" creationId="{6BEE7ECF-7C7A-4986-9155-EEE70F655D02}"/>
          </ac:grpSpMkLst>
        </pc:grpChg>
        <pc:picChg chg="del">
          <ac:chgData name="Andy Jackson" userId="53773dce-0f8b-496e-80c9-b1b7002f5dfd" providerId="ADAL" clId="{F8660E71-307D-48A6-9B0C-B64B8CB88A17}" dt="2018-05-24T04:34:34.793" v="1366" actId="478"/>
          <ac:picMkLst>
            <pc:docMk/>
            <pc:sldMk cId="3639631803" sldId="350"/>
            <ac:picMk id="4" creationId="{00000000-0000-0000-0000-000000000000}"/>
          </ac:picMkLst>
        </pc:picChg>
        <pc:picChg chg="del">
          <ac:chgData name="Andy Jackson" userId="53773dce-0f8b-496e-80c9-b1b7002f5dfd" providerId="ADAL" clId="{F8660E71-307D-48A6-9B0C-B64B8CB88A17}" dt="2018-05-24T04:34:34.352" v="1365" actId="478"/>
          <ac:picMkLst>
            <pc:docMk/>
            <pc:sldMk cId="3639631803" sldId="350"/>
            <ac:picMk id="5" creationId="{00000000-0000-0000-0000-000000000000}"/>
          </ac:picMkLst>
        </pc:picChg>
      </pc:sldChg>
    </pc:docChg>
  </pc:docChgLst>
  <pc:docChgLst>
    <pc:chgData name="Durham, Scott" userId="S::sdurham2@home.ku.edu::eff0d4f2-5b99-4078-a403-011f21ee8c55" providerId="AD" clId="Web-{A1B561BA-E4FF-4F77-A606-7F49774A591B}"/>
    <pc:docChg chg="delSld modSld">
      <pc:chgData name="Durham, Scott" userId="S::sdurham2@home.ku.edu::eff0d4f2-5b99-4078-a403-011f21ee8c55" providerId="AD" clId="Web-{A1B561BA-E4FF-4F77-A606-7F49774A591B}" dt="2018-05-16T21:58:22.814" v="8"/>
      <pc:docMkLst>
        <pc:docMk/>
      </pc:docMkLst>
      <pc:sldChg chg="addSp modSp">
        <pc:chgData name="Durham, Scott" userId="S::sdurham2@home.ku.edu::eff0d4f2-5b99-4078-a403-011f21ee8c55" providerId="AD" clId="Web-{A1B561BA-E4FF-4F77-A606-7F49774A591B}" dt="2018-05-16T21:56:42.919" v="0"/>
        <pc:sldMkLst>
          <pc:docMk/>
          <pc:sldMk cId="1626397983" sldId="263"/>
        </pc:sldMkLst>
        <pc:picChg chg="add mod">
          <ac:chgData name="Durham, Scott" userId="S::sdurham2@home.ku.edu::eff0d4f2-5b99-4078-a403-011f21ee8c55" providerId="AD" clId="Web-{A1B561BA-E4FF-4F77-A606-7F49774A591B}" dt="2018-05-16T21:56:42.919" v="0"/>
          <ac:picMkLst>
            <pc:docMk/>
            <pc:sldMk cId="1626397983" sldId="263"/>
            <ac:picMk id="3" creationId="{F4D02670-38A1-4F5A-98B1-20B1AB04DB2E}"/>
          </ac:picMkLst>
        </pc:picChg>
      </pc:sldChg>
      <pc:sldChg chg="addSp delSp modSp modNotes">
        <pc:chgData name="Durham, Scott" userId="S::sdurham2@home.ku.edu::eff0d4f2-5b99-4078-a403-011f21ee8c55" providerId="AD" clId="Web-{A1B561BA-E4FF-4F77-A606-7F49774A591B}" dt="2018-05-16T21:58:12.173" v="5"/>
        <pc:sldMkLst>
          <pc:docMk/>
          <pc:sldMk cId="1906923987" sldId="277"/>
        </pc:sldMkLst>
        <pc:picChg chg="add del mod">
          <ac:chgData name="Durham, Scott" userId="S::sdurham2@home.ku.edu::eff0d4f2-5b99-4078-a403-011f21ee8c55" providerId="AD" clId="Web-{A1B561BA-E4FF-4F77-A606-7F49774A591B}" dt="2018-05-16T21:58:12.173" v="5"/>
          <ac:picMkLst>
            <pc:docMk/>
            <pc:sldMk cId="1906923987" sldId="277"/>
            <ac:picMk id="4" creationId="{AC293619-37FE-4253-AF77-E0DD5FA73EFA}"/>
          </ac:picMkLst>
        </pc:picChg>
      </pc:sldChg>
    </pc:docChg>
  </pc:docChgLst>
  <pc:docChgLst>
    <pc:chgData name="Durham, Scott" userId="S::sdurham2@home.ku.edu::eff0d4f2-5b99-4078-a403-011f21ee8c55" providerId="AD" clId="Web-{AA103D8F-5847-4A4D-9BAF-3820C1E7C98F}"/>
    <pc:docChg chg="modSld">
      <pc:chgData name="Durham, Scott" userId="S::sdurham2@home.ku.edu::eff0d4f2-5b99-4078-a403-011f21ee8c55" providerId="AD" clId="Web-{AA103D8F-5847-4A4D-9BAF-3820C1E7C98F}" dt="2018-05-22T19:20:10.148" v="1"/>
      <pc:docMkLst>
        <pc:docMk/>
      </pc:docMkLst>
      <pc:sldChg chg="modSp">
        <pc:chgData name="Durham, Scott" userId="S::sdurham2@home.ku.edu::eff0d4f2-5b99-4078-a403-011f21ee8c55" providerId="AD" clId="Web-{AA103D8F-5847-4A4D-9BAF-3820C1E7C98F}" dt="2018-05-22T19:20:10.148" v="1"/>
        <pc:sldMkLst>
          <pc:docMk/>
          <pc:sldMk cId="3759299405" sldId="296"/>
        </pc:sldMkLst>
        <pc:spChg chg="mod">
          <ac:chgData name="Durham, Scott" userId="S::sdurham2@home.ku.edu::eff0d4f2-5b99-4078-a403-011f21ee8c55" providerId="AD" clId="Web-{AA103D8F-5847-4A4D-9BAF-3820C1E7C98F}" dt="2018-05-22T19:20:10.148" v="1"/>
          <ac:spMkLst>
            <pc:docMk/>
            <pc:sldMk cId="3759299405" sldId="296"/>
            <ac:spMk id="13" creationId="{00000000-0000-0000-0000-000000000000}"/>
          </ac:spMkLst>
        </pc:spChg>
        <pc:spChg chg="mod">
          <ac:chgData name="Durham, Scott" userId="S::sdurham2@home.ku.edu::eff0d4f2-5b99-4078-a403-011f21ee8c55" providerId="AD" clId="Web-{AA103D8F-5847-4A4D-9BAF-3820C1E7C98F}" dt="2018-05-22T19:19:55.538" v="0"/>
          <ac:spMkLst>
            <pc:docMk/>
            <pc:sldMk cId="3759299405" sldId="296"/>
            <ac:spMk id="14" creationId="{00000000-0000-0000-0000-000000000000}"/>
          </ac:spMkLst>
        </pc:spChg>
      </pc:sldChg>
    </pc:docChg>
  </pc:docChgLst>
  <pc:docChgLst>
    <pc:chgData name="Durham, Scott" userId="S::sdurham2@home.ku.edu::eff0d4f2-5b99-4078-a403-011f21ee8c55" providerId="AD" clId="Web-{FC8976A0-FB1D-46AD-8400-BC442A06D623}"/>
    <pc:docChg chg="modSld">
      <pc:chgData name="Durham, Scott" userId="S::sdurham2@home.ku.edu::eff0d4f2-5b99-4078-a403-011f21ee8c55" providerId="AD" clId="Web-{FC8976A0-FB1D-46AD-8400-BC442A06D623}" dt="2018-05-22T20:48:11.189" v="3" actId="20577"/>
      <pc:docMkLst>
        <pc:docMk/>
      </pc:docMkLst>
      <pc:sldChg chg="modSp">
        <pc:chgData name="Durham, Scott" userId="S::sdurham2@home.ku.edu::eff0d4f2-5b99-4078-a403-011f21ee8c55" providerId="AD" clId="Web-{FC8976A0-FB1D-46AD-8400-BC442A06D623}" dt="2018-05-22T20:48:11.189" v="2" actId="20577"/>
        <pc:sldMkLst>
          <pc:docMk/>
          <pc:sldMk cId="4223537400" sldId="299"/>
        </pc:sldMkLst>
        <pc:spChg chg="mod">
          <ac:chgData name="Durham, Scott" userId="S::sdurham2@home.ku.edu::eff0d4f2-5b99-4078-a403-011f21ee8c55" providerId="AD" clId="Web-{FC8976A0-FB1D-46AD-8400-BC442A06D623}" dt="2018-05-22T20:48:11.189" v="2" actId="20577"/>
          <ac:spMkLst>
            <pc:docMk/>
            <pc:sldMk cId="4223537400" sldId="299"/>
            <ac:spMk id="12" creationId="{00000000-0000-0000-0000-000000000000}"/>
          </ac:spMkLst>
        </pc:spChg>
      </pc:sldChg>
    </pc:docChg>
  </pc:docChgLst>
  <pc:docChgLst>
    <pc:chgData name="Durham, Scott" userId="S::sdurham2@home.ku.edu::eff0d4f2-5b99-4078-a403-011f21ee8c55" providerId="AD" clId="Web-{F528AEB2-8236-4D05-A481-F7959096F3FE}"/>
    <pc:docChg chg="modSld">
      <pc:chgData name="Durham, Scott" userId="S::sdurham2@home.ku.edu::eff0d4f2-5b99-4078-a403-011f21ee8c55" providerId="AD" clId="Web-{F528AEB2-8236-4D05-A481-F7959096F3FE}" dt="2018-05-17T18:53:53.642" v="2" actId="1076"/>
      <pc:docMkLst>
        <pc:docMk/>
      </pc:docMkLst>
    </pc:docChg>
  </pc:docChgLst>
  <pc:docChgLst>
    <pc:chgData name="Durham, Scott" userId="S::sdurham2@home.ku.edu::eff0d4f2-5b99-4078-a403-011f21ee8c55" providerId="AD" clId="Web-{476942D3-0371-4C0B-9ED5-386A6C0AE42D}"/>
    <pc:docChg chg="modSld">
      <pc:chgData name="Durham, Scott" userId="S::sdurham2@home.ku.edu::eff0d4f2-5b99-4078-a403-011f21ee8c55" providerId="AD" clId="Web-{476942D3-0371-4C0B-9ED5-386A6C0AE42D}" dt="2018-05-14T14:28:29.967" v="1" actId="688"/>
      <pc:docMkLst>
        <pc:docMk/>
      </pc:docMkLst>
      <pc:sldChg chg="modSp">
        <pc:chgData name="Durham, Scott" userId="S::sdurham2@home.ku.edu::eff0d4f2-5b99-4078-a403-011f21ee8c55" providerId="AD" clId="Web-{476942D3-0371-4C0B-9ED5-386A6C0AE42D}" dt="2018-05-14T14:28:29.967" v="1" actId="688"/>
        <pc:sldMkLst>
          <pc:docMk/>
          <pc:sldMk cId="1488481160" sldId="281"/>
        </pc:sldMkLst>
        <pc:picChg chg="mod">
          <ac:chgData name="Durham, Scott" userId="S::sdurham2@home.ku.edu::eff0d4f2-5b99-4078-a403-011f21ee8c55" providerId="AD" clId="Web-{476942D3-0371-4C0B-9ED5-386A6C0AE42D}" dt="2018-05-14T14:28:29.967" v="1" actId="688"/>
          <ac:picMkLst>
            <pc:docMk/>
            <pc:sldMk cId="1488481160" sldId="281"/>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5CA73-55BB-2940-B9C8-258CF110B1D8}" type="datetimeFigureOut">
              <a:rPr lang="en-US" smtClean="0"/>
              <a:t>5/23/2018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F4A3D-92C9-274C-AB2F-66BCB5D8AA5F}" type="slidenum">
              <a:rPr lang="en-US" smtClean="0"/>
              <a:t>‹#›</a:t>
            </a:fld>
            <a:endParaRPr lang="en-US"/>
          </a:p>
        </p:txBody>
      </p:sp>
    </p:spTree>
    <p:extLst>
      <p:ext uri="{BB962C8B-B14F-4D97-AF65-F5344CB8AC3E}">
        <p14:creationId xmlns:p14="http://schemas.microsoft.com/office/powerpoint/2010/main" val="183349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fld id="{176B5B3B-5E1B-B445-9F70-3B0C20C2E956}" type="slidenum">
              <a:rPr lang="en-US" smtClean="0"/>
              <a:t>1</a:t>
            </a:fld>
            <a:endParaRPr lang="en-US"/>
          </a:p>
        </p:txBody>
      </p:sp>
    </p:spTree>
    <p:extLst>
      <p:ext uri="{BB962C8B-B14F-4D97-AF65-F5344CB8AC3E}">
        <p14:creationId xmlns:p14="http://schemas.microsoft.com/office/powerpoint/2010/main" val="1699041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solidFill>
                <a:srgbClr val="556774"/>
              </a:solidFill>
              <a:latin typeface="Arial Hebrew" charset="-79"/>
              <a:ea typeface="Gotham Book" charset="0"/>
              <a:cs typeface="Gotham Book" charset="0"/>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10</a:t>
            </a:fld>
            <a:endParaRPr lang="en-US"/>
          </a:p>
        </p:txBody>
      </p:sp>
    </p:spTree>
    <p:extLst>
      <p:ext uri="{BB962C8B-B14F-4D97-AF65-F5344CB8AC3E}">
        <p14:creationId xmlns:p14="http://schemas.microsoft.com/office/powerpoint/2010/main" val="250388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556774"/>
                </a:solidFill>
                <a:latin typeface="Arial Hebrew" charset="-79"/>
                <a:ea typeface="Gotham Book" charset="0"/>
                <a:cs typeface="Gotham Book" charset="0"/>
              </a:rPr>
              <a:t>IE: We just started using PS App Deployment to handle our Windows 10 Feature Pack updates as the preferred</a:t>
            </a:r>
            <a:r>
              <a:rPr lang="en-US" sz="1200" baseline="0">
                <a:solidFill>
                  <a:srgbClr val="556774"/>
                </a:solidFill>
                <a:latin typeface="Arial Hebrew" charset="-79"/>
                <a:ea typeface="Gotham Book" charset="0"/>
                <a:cs typeface="Gotham Book" charset="0"/>
              </a:rPr>
              <a:t> delivery method for these updates over </a:t>
            </a:r>
            <a:r>
              <a:rPr lang="en-US" sz="1200">
                <a:solidFill>
                  <a:srgbClr val="556774"/>
                </a:solidFill>
                <a:latin typeface="Arial Hebrew" charset="-79"/>
                <a:ea typeface="Gotham Book" charset="0"/>
                <a:cs typeface="Gotham Book" charset="0"/>
              </a:rPr>
              <a:t>WSUS</a:t>
            </a:r>
            <a:r>
              <a:rPr lang="en-US" sz="1200" baseline="0">
                <a:solidFill>
                  <a:srgbClr val="556774"/>
                </a:solidFill>
                <a:latin typeface="Arial Hebrew" charset="-79"/>
                <a:ea typeface="Gotham Book" charset="0"/>
                <a:cs typeface="Gotham Book" charset="0"/>
              </a:rPr>
              <a:t> to provide customization and communication during the update regarding a required restart and that the install and restart will each take significant time.</a:t>
            </a:r>
            <a:endParaRPr lang="en-US" sz="1200">
              <a:solidFill>
                <a:srgbClr val="556774"/>
              </a:solidFill>
              <a:latin typeface="Arial Hebrew" charset="-79"/>
              <a:ea typeface="Gotham Book" charset="0"/>
              <a:cs typeface="Gotham Book" charset="0"/>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11</a:t>
            </a:fld>
            <a:endParaRPr lang="en-US"/>
          </a:p>
        </p:txBody>
      </p:sp>
    </p:spTree>
    <p:extLst>
      <p:ext uri="{BB962C8B-B14F-4D97-AF65-F5344CB8AC3E}">
        <p14:creationId xmlns:p14="http://schemas.microsoft.com/office/powerpoint/2010/main" val="2021284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overview of the script</a:t>
            </a:r>
            <a:r>
              <a:rPr lang="en-US" baseline="0"/>
              <a:t> breakdown</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12</a:t>
            </a:fld>
            <a:endParaRPr lang="en-US"/>
          </a:p>
        </p:txBody>
      </p:sp>
    </p:spTree>
    <p:extLst>
      <p:ext uri="{BB962C8B-B14F-4D97-AF65-F5344CB8AC3E}">
        <p14:creationId xmlns:p14="http://schemas.microsoft.com/office/powerpoint/2010/main" val="88759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overview of the script</a:t>
            </a:r>
            <a:r>
              <a:rPr lang="en-US" baseline="0"/>
              <a:t> breakdown</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13</a:t>
            </a:fld>
            <a:endParaRPr lang="en-US"/>
          </a:p>
        </p:txBody>
      </p:sp>
    </p:spTree>
    <p:extLst>
      <p:ext uri="{BB962C8B-B14F-4D97-AF65-F5344CB8AC3E}">
        <p14:creationId xmlns:p14="http://schemas.microsoft.com/office/powerpoint/2010/main" val="1158435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14</a:t>
            </a:fld>
            <a:endParaRPr lang="en-US"/>
          </a:p>
        </p:txBody>
      </p:sp>
    </p:spTree>
    <p:extLst>
      <p:ext uri="{BB962C8B-B14F-4D97-AF65-F5344CB8AC3E}">
        <p14:creationId xmlns:p14="http://schemas.microsoft.com/office/powerpoint/2010/main" val="3421168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15</a:t>
            </a:fld>
            <a:endParaRPr lang="en-US"/>
          </a:p>
        </p:txBody>
      </p:sp>
    </p:spTree>
    <p:extLst>
      <p:ext uri="{BB962C8B-B14F-4D97-AF65-F5344CB8AC3E}">
        <p14:creationId xmlns:p14="http://schemas.microsoft.com/office/powerpoint/2010/main" val="204596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16</a:t>
            </a:fld>
            <a:endParaRPr lang="en-US"/>
          </a:p>
        </p:txBody>
      </p:sp>
    </p:spTree>
    <p:extLst>
      <p:ext uri="{BB962C8B-B14F-4D97-AF65-F5344CB8AC3E}">
        <p14:creationId xmlns:p14="http://schemas.microsoft.com/office/powerpoint/2010/main" val="1824834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17</a:t>
            </a:fld>
            <a:endParaRPr lang="en-US"/>
          </a:p>
        </p:txBody>
      </p:sp>
    </p:spTree>
    <p:extLst>
      <p:ext uri="{BB962C8B-B14F-4D97-AF65-F5344CB8AC3E}">
        <p14:creationId xmlns:p14="http://schemas.microsoft.com/office/powerpoint/2010/main" val="347030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18</a:t>
            </a:fld>
            <a:endParaRPr lang="en-US"/>
          </a:p>
        </p:txBody>
      </p:sp>
    </p:spTree>
    <p:extLst>
      <p:ext uri="{BB962C8B-B14F-4D97-AF65-F5344CB8AC3E}">
        <p14:creationId xmlns:p14="http://schemas.microsoft.com/office/powerpoint/2010/main" val="235190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19</a:t>
            </a:fld>
            <a:endParaRPr lang="en-US"/>
          </a:p>
        </p:txBody>
      </p:sp>
    </p:spTree>
    <p:extLst>
      <p:ext uri="{BB962C8B-B14F-4D97-AF65-F5344CB8AC3E}">
        <p14:creationId xmlns:p14="http://schemas.microsoft.com/office/powerpoint/2010/main" val="3796716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fld id="{176B5B3B-5E1B-B445-9F70-3B0C20C2E956}" type="slidenum">
              <a:rPr lang="en-US" smtClean="0"/>
              <a:t>2</a:t>
            </a:fld>
            <a:endParaRPr lang="en-US"/>
          </a:p>
        </p:txBody>
      </p:sp>
    </p:spTree>
    <p:extLst>
      <p:ext uri="{BB962C8B-B14F-4D97-AF65-F5344CB8AC3E}">
        <p14:creationId xmlns:p14="http://schemas.microsoft.com/office/powerpoint/2010/main" val="865852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20</a:t>
            </a:fld>
            <a:endParaRPr lang="en-US"/>
          </a:p>
        </p:txBody>
      </p:sp>
    </p:spTree>
    <p:extLst>
      <p:ext uri="{BB962C8B-B14F-4D97-AF65-F5344CB8AC3E}">
        <p14:creationId xmlns:p14="http://schemas.microsoft.com/office/powerpoint/2010/main" val="3239901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21</a:t>
            </a:fld>
            <a:endParaRPr lang="en-US"/>
          </a:p>
        </p:txBody>
      </p:sp>
    </p:spTree>
    <p:extLst>
      <p:ext uri="{BB962C8B-B14F-4D97-AF65-F5344CB8AC3E}">
        <p14:creationId xmlns:p14="http://schemas.microsoft.com/office/powerpoint/2010/main" val="422070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22</a:t>
            </a:fld>
            <a:endParaRPr lang="en-US"/>
          </a:p>
        </p:txBody>
      </p:sp>
    </p:spTree>
    <p:extLst>
      <p:ext uri="{BB962C8B-B14F-4D97-AF65-F5344CB8AC3E}">
        <p14:creationId xmlns:p14="http://schemas.microsoft.com/office/powerpoint/2010/main" val="426757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23</a:t>
            </a:fld>
            <a:endParaRPr lang="en-US"/>
          </a:p>
        </p:txBody>
      </p:sp>
    </p:spTree>
    <p:extLst>
      <p:ext uri="{BB962C8B-B14F-4D97-AF65-F5344CB8AC3E}">
        <p14:creationId xmlns:p14="http://schemas.microsoft.com/office/powerpoint/2010/main" val="2136094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24</a:t>
            </a:fld>
            <a:endParaRPr lang="en-US"/>
          </a:p>
        </p:txBody>
      </p:sp>
    </p:spTree>
    <p:extLst>
      <p:ext uri="{BB962C8B-B14F-4D97-AF65-F5344CB8AC3E}">
        <p14:creationId xmlns:p14="http://schemas.microsoft.com/office/powerpoint/2010/main" val="1044567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25</a:t>
            </a:fld>
            <a:endParaRPr lang="en-US"/>
          </a:p>
        </p:txBody>
      </p:sp>
    </p:spTree>
    <p:extLst>
      <p:ext uri="{BB962C8B-B14F-4D97-AF65-F5344CB8AC3E}">
        <p14:creationId xmlns:p14="http://schemas.microsoft.com/office/powerpoint/2010/main" val="2139962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26</a:t>
            </a:fld>
            <a:endParaRPr lang="en-US"/>
          </a:p>
        </p:txBody>
      </p:sp>
    </p:spTree>
    <p:extLst>
      <p:ext uri="{BB962C8B-B14F-4D97-AF65-F5344CB8AC3E}">
        <p14:creationId xmlns:p14="http://schemas.microsoft.com/office/powerpoint/2010/main" val="1991732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27</a:t>
            </a:fld>
            <a:endParaRPr lang="en-US"/>
          </a:p>
        </p:txBody>
      </p:sp>
    </p:spTree>
    <p:extLst>
      <p:ext uri="{BB962C8B-B14F-4D97-AF65-F5344CB8AC3E}">
        <p14:creationId xmlns:p14="http://schemas.microsoft.com/office/powerpoint/2010/main" val="364289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a:t>
            </a:r>
            <a:r>
              <a:rPr lang="en-US" baseline="0"/>
              <a:t> same 3 components exist for uninstalling an application, but e</a:t>
            </a:r>
            <a:r>
              <a:rPr lang="en-US"/>
              <a:t>nough</a:t>
            </a:r>
            <a:r>
              <a:rPr lang="en-US" baseline="0"/>
              <a:t> of the boring stuff…let’s look at a demonstration!!</a:t>
            </a:r>
            <a:endParaRPr lang="en-US"/>
          </a:p>
          <a:p>
            <a:endParaRPr lang="en-US" b="0"/>
          </a:p>
          <a:p>
            <a:r>
              <a:rPr lang="en-US" b="0"/>
              <a:t>	* Show off interactive and silent application</a:t>
            </a:r>
            <a:r>
              <a:rPr lang="en-US" b="0" baseline="0"/>
              <a:t> updates…</a:t>
            </a:r>
            <a:endParaRPr lang="en-US" b="0"/>
          </a:p>
        </p:txBody>
      </p:sp>
      <p:sp>
        <p:nvSpPr>
          <p:cNvPr id="4" name="Slide Number Placeholder 3"/>
          <p:cNvSpPr>
            <a:spLocks noGrp="1"/>
          </p:cNvSpPr>
          <p:nvPr>
            <p:ph type="sldNum" sz="quarter" idx="10"/>
          </p:nvPr>
        </p:nvSpPr>
        <p:spPr/>
        <p:txBody>
          <a:bodyPr/>
          <a:lstStyle/>
          <a:p>
            <a:fld id="{176B5B3B-5E1B-B445-9F70-3B0C20C2E956}" type="slidenum">
              <a:rPr lang="en-US" smtClean="0"/>
              <a:t>28</a:t>
            </a:fld>
            <a:endParaRPr lang="en-US"/>
          </a:p>
        </p:txBody>
      </p:sp>
    </p:spTree>
    <p:extLst>
      <p:ext uri="{BB962C8B-B14F-4D97-AF65-F5344CB8AC3E}">
        <p14:creationId xmlns:p14="http://schemas.microsoft.com/office/powerpoint/2010/main" val="3957079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solidFill>
                <a:srgbClr val="556774"/>
              </a:solidFill>
              <a:latin typeface="Arial Hebrew" charset="-79"/>
              <a:ea typeface="Gotham Book" charset="0"/>
              <a:cs typeface="Gotham Book" charset="0"/>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29</a:t>
            </a:fld>
            <a:endParaRPr lang="en-US"/>
          </a:p>
        </p:txBody>
      </p:sp>
    </p:spTree>
    <p:extLst>
      <p:ext uri="{BB962C8B-B14F-4D97-AF65-F5344CB8AC3E}">
        <p14:creationId xmlns:p14="http://schemas.microsoft.com/office/powerpoint/2010/main" val="297988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Scott – ITWT</a:t>
            </a:r>
          </a:p>
          <a:p>
            <a:r>
              <a:rPr lang="en-US"/>
              <a:t>Andy – Supported Systems</a:t>
            </a:r>
          </a:p>
        </p:txBody>
      </p:sp>
      <p:sp>
        <p:nvSpPr>
          <p:cNvPr id="4" name="Slide Number Placeholder 3"/>
          <p:cNvSpPr>
            <a:spLocks noGrp="1"/>
          </p:cNvSpPr>
          <p:nvPr>
            <p:ph type="sldNum" sz="quarter" idx="10"/>
          </p:nvPr>
        </p:nvSpPr>
        <p:spPr/>
        <p:txBody>
          <a:bodyPr/>
          <a:lstStyle/>
          <a:p>
            <a:fld id="{176B5B3B-5E1B-B445-9F70-3B0C20C2E956}" type="slidenum">
              <a:rPr lang="en-US" smtClean="0"/>
              <a:t>3</a:t>
            </a:fld>
            <a:endParaRPr lang="en-US"/>
          </a:p>
        </p:txBody>
      </p:sp>
    </p:spTree>
    <p:extLst>
      <p:ext uri="{BB962C8B-B14F-4D97-AF65-F5344CB8AC3E}">
        <p14:creationId xmlns:p14="http://schemas.microsoft.com/office/powerpoint/2010/main" val="625501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solidFill>
                <a:srgbClr val="556774"/>
              </a:solidFill>
              <a:latin typeface="Arial Hebrew" charset="-79"/>
              <a:ea typeface="Gotham Book" charset="0"/>
              <a:cs typeface="Gotham Book" charset="0"/>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30</a:t>
            </a:fld>
            <a:endParaRPr lang="en-US"/>
          </a:p>
        </p:txBody>
      </p:sp>
    </p:spTree>
    <p:extLst>
      <p:ext uri="{BB962C8B-B14F-4D97-AF65-F5344CB8AC3E}">
        <p14:creationId xmlns:p14="http://schemas.microsoft.com/office/powerpoint/2010/main" val="3512864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solidFill>
                <a:srgbClr val="556774"/>
              </a:solidFill>
              <a:latin typeface="Arial Hebrew" charset="-79"/>
              <a:ea typeface="Gotham Book" charset="0"/>
              <a:cs typeface="Gotham Book" charset="0"/>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31</a:t>
            </a:fld>
            <a:endParaRPr lang="en-US"/>
          </a:p>
        </p:txBody>
      </p:sp>
    </p:spTree>
    <p:extLst>
      <p:ext uri="{BB962C8B-B14F-4D97-AF65-F5344CB8AC3E}">
        <p14:creationId xmlns:p14="http://schemas.microsoft.com/office/powerpoint/2010/main" val="777289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solidFill>
                <a:srgbClr val="556774"/>
              </a:solidFill>
              <a:latin typeface="Arial Hebrew" charset="-79"/>
              <a:ea typeface="Gotham Book" charset="0"/>
              <a:cs typeface="Gotham Book" charset="0"/>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32</a:t>
            </a:fld>
            <a:endParaRPr lang="en-US"/>
          </a:p>
        </p:txBody>
      </p:sp>
    </p:spTree>
    <p:extLst>
      <p:ext uri="{BB962C8B-B14F-4D97-AF65-F5344CB8AC3E}">
        <p14:creationId xmlns:p14="http://schemas.microsoft.com/office/powerpoint/2010/main" val="994414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you’re using SCCM, baselines</a:t>
            </a:r>
            <a:r>
              <a:rPr lang="en-US" baseline="0"/>
              <a:t> are not the only method that can be used for creating the necessary collections for deploying applications but we believe it is the most efficient for our environment.</a:t>
            </a:r>
          </a:p>
          <a:p>
            <a:endParaRPr lang="en-US" baseline="0"/>
          </a:p>
          <a:p>
            <a:r>
              <a:rPr lang="en-US" baseline="0"/>
              <a:t>You can simply create a collection based on a query to search for a particular program and version; baselines and non-compliant collections break this up but, for us, allows a much faster update cycle.</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33</a:t>
            </a:fld>
            <a:endParaRPr lang="en-US"/>
          </a:p>
        </p:txBody>
      </p:sp>
    </p:spTree>
    <p:extLst>
      <p:ext uri="{BB962C8B-B14F-4D97-AF65-F5344CB8AC3E}">
        <p14:creationId xmlns:p14="http://schemas.microsoft.com/office/powerpoint/2010/main" val="3846030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you’re using SCCM, baselines</a:t>
            </a:r>
            <a:r>
              <a:rPr lang="en-US" baseline="0"/>
              <a:t> are not the only method that can be used for creating the necessary collections for deploying applications but we believe it is the most efficient for our environment.</a:t>
            </a:r>
          </a:p>
          <a:p>
            <a:endParaRPr lang="en-US" baseline="0"/>
          </a:p>
          <a:p>
            <a:r>
              <a:rPr lang="en-US" baseline="0"/>
              <a:t>You can simply create a collection based on a query to search for a particular program and version; baselines and non-compliant collections break this up but, for us, allows a much faster update cycle.</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34</a:t>
            </a:fld>
            <a:endParaRPr lang="en-US"/>
          </a:p>
        </p:txBody>
      </p:sp>
    </p:spTree>
    <p:extLst>
      <p:ext uri="{BB962C8B-B14F-4D97-AF65-F5344CB8AC3E}">
        <p14:creationId xmlns:p14="http://schemas.microsoft.com/office/powerpoint/2010/main" val="2483198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35</a:t>
            </a:fld>
            <a:endParaRPr lang="en-US"/>
          </a:p>
        </p:txBody>
      </p:sp>
    </p:spTree>
    <p:extLst>
      <p:ext uri="{BB962C8B-B14F-4D97-AF65-F5344CB8AC3E}">
        <p14:creationId xmlns:p14="http://schemas.microsoft.com/office/powerpoint/2010/main" val="904553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36</a:t>
            </a:fld>
            <a:endParaRPr lang="en-US"/>
          </a:p>
        </p:txBody>
      </p:sp>
    </p:spTree>
    <p:extLst>
      <p:ext uri="{BB962C8B-B14F-4D97-AF65-F5344CB8AC3E}">
        <p14:creationId xmlns:p14="http://schemas.microsoft.com/office/powerpoint/2010/main" val="933757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37</a:t>
            </a:fld>
            <a:endParaRPr lang="en-US"/>
          </a:p>
        </p:txBody>
      </p:sp>
    </p:spTree>
    <p:extLst>
      <p:ext uri="{BB962C8B-B14F-4D97-AF65-F5344CB8AC3E}">
        <p14:creationId xmlns:p14="http://schemas.microsoft.com/office/powerpoint/2010/main" val="3612030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38</a:t>
            </a:fld>
            <a:endParaRPr lang="en-US"/>
          </a:p>
        </p:txBody>
      </p:sp>
    </p:spTree>
    <p:extLst>
      <p:ext uri="{BB962C8B-B14F-4D97-AF65-F5344CB8AC3E}">
        <p14:creationId xmlns:p14="http://schemas.microsoft.com/office/powerpoint/2010/main" val="2447606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39</a:t>
            </a:fld>
            <a:endParaRPr lang="en-US"/>
          </a:p>
        </p:txBody>
      </p:sp>
    </p:spTree>
    <p:extLst>
      <p:ext uri="{BB962C8B-B14F-4D97-AF65-F5344CB8AC3E}">
        <p14:creationId xmlns:p14="http://schemas.microsoft.com/office/powerpoint/2010/main" val="1037461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a:t>Duplication</a:t>
            </a:r>
            <a:r>
              <a:rPr lang="en-US" b="0" baseline="0"/>
              <a:t> of effort in deploying applications: people maintain multiples of the same application within SCCM for different uses. One of the solutions we found to address all of these bullet points: PS App Deploy.</a:t>
            </a:r>
            <a:endParaRPr lang="en-US" b="0"/>
          </a:p>
        </p:txBody>
      </p:sp>
      <p:sp>
        <p:nvSpPr>
          <p:cNvPr id="4" name="Slide Number Placeholder 3"/>
          <p:cNvSpPr>
            <a:spLocks noGrp="1"/>
          </p:cNvSpPr>
          <p:nvPr>
            <p:ph type="sldNum" sz="quarter" idx="10"/>
          </p:nvPr>
        </p:nvSpPr>
        <p:spPr/>
        <p:txBody>
          <a:bodyPr/>
          <a:lstStyle/>
          <a:p>
            <a:fld id="{176B5B3B-5E1B-B445-9F70-3B0C20C2E956}" type="slidenum">
              <a:rPr lang="en-US" smtClean="0"/>
              <a:t>4</a:t>
            </a:fld>
            <a:endParaRPr lang="en-US"/>
          </a:p>
        </p:txBody>
      </p:sp>
    </p:spTree>
    <p:extLst>
      <p:ext uri="{BB962C8B-B14F-4D97-AF65-F5344CB8AC3E}">
        <p14:creationId xmlns:p14="http://schemas.microsoft.com/office/powerpoint/2010/main" val="3953378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40</a:t>
            </a:fld>
            <a:endParaRPr lang="en-US"/>
          </a:p>
        </p:txBody>
      </p:sp>
    </p:spTree>
    <p:extLst>
      <p:ext uri="{BB962C8B-B14F-4D97-AF65-F5344CB8AC3E}">
        <p14:creationId xmlns:p14="http://schemas.microsoft.com/office/powerpoint/2010/main" val="2833751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icons</a:t>
            </a:r>
            <a:r>
              <a:rPr lang="en-US" baseline="0"/>
              <a:t> available at: </a:t>
            </a:r>
            <a:endParaRPr lang="en-US"/>
          </a:p>
        </p:txBody>
      </p:sp>
      <p:sp>
        <p:nvSpPr>
          <p:cNvPr id="4" name="Slide Number Placeholder 3"/>
          <p:cNvSpPr>
            <a:spLocks noGrp="1"/>
          </p:cNvSpPr>
          <p:nvPr>
            <p:ph type="sldNum" sz="quarter" idx="10"/>
          </p:nvPr>
        </p:nvSpPr>
        <p:spPr/>
        <p:txBody>
          <a:bodyPr/>
          <a:lstStyle/>
          <a:p>
            <a:fld id="{A97F4A3D-92C9-274C-AB2F-66BCB5D8AA5F}" type="slidenum">
              <a:rPr lang="en-US" smtClean="0"/>
              <a:t>41</a:t>
            </a:fld>
            <a:endParaRPr lang="en-US"/>
          </a:p>
        </p:txBody>
      </p:sp>
    </p:spTree>
    <p:extLst>
      <p:ext uri="{BB962C8B-B14F-4D97-AF65-F5344CB8AC3E}">
        <p14:creationId xmlns:p14="http://schemas.microsoft.com/office/powerpoint/2010/main" val="1100081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a:t>
            </a:r>
          </a:p>
        </p:txBody>
      </p:sp>
      <p:sp>
        <p:nvSpPr>
          <p:cNvPr id="4" name="Slide Number Placeholder 3"/>
          <p:cNvSpPr>
            <a:spLocks noGrp="1"/>
          </p:cNvSpPr>
          <p:nvPr>
            <p:ph type="sldNum" sz="quarter" idx="10"/>
          </p:nvPr>
        </p:nvSpPr>
        <p:spPr/>
        <p:txBody>
          <a:bodyPr/>
          <a:lstStyle/>
          <a:p>
            <a:fld id="{A97F4A3D-92C9-274C-AB2F-66BCB5D8AA5F}" type="slidenum">
              <a:rPr lang="en-US" smtClean="0"/>
              <a:t>42</a:t>
            </a:fld>
            <a:endParaRPr lang="en-US"/>
          </a:p>
        </p:txBody>
      </p:sp>
    </p:spTree>
    <p:extLst>
      <p:ext uri="{BB962C8B-B14F-4D97-AF65-F5344CB8AC3E}">
        <p14:creationId xmlns:p14="http://schemas.microsoft.com/office/powerpoint/2010/main" val="576142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556774"/>
                </a:solidFill>
                <a:latin typeface="Arial Hebrew" charset="-79"/>
                <a:ea typeface="Gotham Book" charset="0"/>
                <a:cs typeface="Gotham Book" charset="0"/>
              </a:rPr>
              <a:t>Duplication | Something we noticed specifically</a:t>
            </a:r>
            <a:r>
              <a:rPr lang="en-US" sz="1200" baseline="0">
                <a:solidFill>
                  <a:srgbClr val="556774"/>
                </a:solidFill>
                <a:latin typeface="Arial Hebrew" charset="-79"/>
                <a:ea typeface="Gotham Book" charset="0"/>
                <a:cs typeface="Gotham Book" charset="0"/>
              </a:rPr>
              <a:t> surrounding application patching and installation was we really had two systems that at a bits level used the same installation files and customizations. And specifically in SCCM we had multiple different groups creating multiple different copies of the same application, often times using different methods (exe, </a:t>
            </a:r>
            <a:r>
              <a:rPr lang="en-US" sz="1200" baseline="0" err="1">
                <a:solidFill>
                  <a:srgbClr val="556774"/>
                </a:solidFill>
                <a:latin typeface="Arial Hebrew" charset="-79"/>
                <a:ea typeface="Gotham Book" charset="0"/>
                <a:cs typeface="Gotham Book" charset="0"/>
              </a:rPr>
              <a:t>mis</a:t>
            </a:r>
            <a:r>
              <a:rPr lang="en-US" sz="1200" baseline="0">
                <a:solidFill>
                  <a:srgbClr val="556774"/>
                </a:solidFill>
                <a:latin typeface="Arial Hebrew" charset="-79"/>
                <a:ea typeface="Gotham Book" charset="0"/>
                <a:cs typeface="Gotham Book" charset="0"/>
              </a:rPr>
              <a:t>, script.)</a:t>
            </a:r>
          </a:p>
          <a:p>
            <a:endParaRPr lang="en-US" sz="1200" baseline="0">
              <a:solidFill>
                <a:srgbClr val="556774"/>
              </a:solidFill>
              <a:latin typeface="Arial Hebrew" charset="-79"/>
              <a:ea typeface="Gotham Book" charset="0"/>
              <a:cs typeface="Gotham Book" charset="0"/>
            </a:endParaRPr>
          </a:p>
          <a:p>
            <a:r>
              <a:rPr lang="en-US" sz="1200" baseline="0">
                <a:solidFill>
                  <a:srgbClr val="556774"/>
                </a:solidFill>
                <a:latin typeface="Arial Hebrew" charset="-79"/>
                <a:ea typeface="Gotham Book" charset="0"/>
                <a:cs typeface="Gotham Book" charset="0"/>
              </a:rPr>
              <a:t>Reverse Troubleshooting | One of the recurring issues we would often run into was if something goes wrong with that application you now have to look through several copies of the same app to try and figure out what caused the issue</a:t>
            </a:r>
            <a:endParaRPr lang="en-US" sz="1200">
              <a:solidFill>
                <a:srgbClr val="556774"/>
              </a:solidFill>
              <a:latin typeface="Arial Hebrew" charset="-79"/>
              <a:ea typeface="Gotham Book" charset="0"/>
              <a:cs typeface="Gotham Book" charset="0"/>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5</a:t>
            </a:fld>
            <a:endParaRPr lang="en-US"/>
          </a:p>
        </p:txBody>
      </p:sp>
    </p:spTree>
    <p:extLst>
      <p:ext uri="{BB962C8B-B14F-4D97-AF65-F5344CB8AC3E}">
        <p14:creationId xmlns:p14="http://schemas.microsoft.com/office/powerpoint/2010/main" val="843496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Hebrew" charset="-79"/>
              <a:ea typeface="Gotham Book" charset="0"/>
              <a:cs typeface="Arial Hebrew"/>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6</a:t>
            </a:fld>
            <a:endParaRPr lang="en-US"/>
          </a:p>
        </p:txBody>
      </p:sp>
    </p:spTree>
    <p:extLst>
      <p:ext uri="{BB962C8B-B14F-4D97-AF65-F5344CB8AC3E}">
        <p14:creationId xmlns:p14="http://schemas.microsoft.com/office/powerpoint/2010/main" val="2643260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Hebrew" charset="-79"/>
              <a:ea typeface="Gotham Book" charset="0"/>
              <a:cs typeface="Arial Hebrew"/>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7</a:t>
            </a:fld>
            <a:endParaRPr lang="en-US"/>
          </a:p>
        </p:txBody>
      </p:sp>
    </p:spTree>
    <p:extLst>
      <p:ext uri="{BB962C8B-B14F-4D97-AF65-F5344CB8AC3E}">
        <p14:creationId xmlns:p14="http://schemas.microsoft.com/office/powerpoint/2010/main" val="146639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Hebrew" charset="-79"/>
              <a:ea typeface="Gotham Book" charset="0"/>
              <a:cs typeface="Arial Hebrew"/>
            </a:endParaRPr>
          </a:p>
        </p:txBody>
      </p:sp>
      <p:sp>
        <p:nvSpPr>
          <p:cNvPr id="4" name="Slide Number Placeholder 3"/>
          <p:cNvSpPr>
            <a:spLocks noGrp="1"/>
          </p:cNvSpPr>
          <p:nvPr>
            <p:ph type="sldNum" sz="quarter" idx="10"/>
          </p:nvPr>
        </p:nvSpPr>
        <p:spPr/>
        <p:txBody>
          <a:bodyPr/>
          <a:lstStyle/>
          <a:p>
            <a:fld id="{A97F4A3D-92C9-274C-AB2F-66BCB5D8AA5F}" type="slidenum">
              <a:rPr lang="en-US" smtClean="0"/>
              <a:t>8</a:t>
            </a:fld>
            <a:endParaRPr lang="en-US"/>
          </a:p>
        </p:txBody>
      </p:sp>
    </p:spTree>
    <p:extLst>
      <p:ext uri="{BB962C8B-B14F-4D97-AF65-F5344CB8AC3E}">
        <p14:creationId xmlns:p14="http://schemas.microsoft.com/office/powerpoint/2010/main" val="531112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a:t>Already works with SCCM</a:t>
            </a:r>
          </a:p>
          <a:p>
            <a:r>
              <a:rPr lang="en-US" b="0"/>
              <a:t>Provides</a:t>
            </a:r>
            <a:r>
              <a:rPr lang="en-US" b="0" baseline="0"/>
              <a:t> a customizable GUI framework for application deployments</a:t>
            </a:r>
          </a:p>
          <a:p>
            <a:r>
              <a:rPr lang="en-US" b="0" baseline="0"/>
              <a:t>Flexibility to meet the needs of the user while accomplishing our IT needs to patch the system/application</a:t>
            </a:r>
          </a:p>
          <a:p>
            <a:r>
              <a:rPr lang="en-US" b="0" baseline="0"/>
              <a:t>Built off PowerShell – the language that Microsoft builds for all administrative tools</a:t>
            </a:r>
          </a:p>
          <a:p>
            <a:r>
              <a:rPr lang="en-US" b="0" baseline="0"/>
              <a:t>For IT folks, this also provides professional development of learning a new tool in your toolbox</a:t>
            </a:r>
          </a:p>
        </p:txBody>
      </p:sp>
      <p:sp>
        <p:nvSpPr>
          <p:cNvPr id="4" name="Slide Number Placeholder 3"/>
          <p:cNvSpPr>
            <a:spLocks noGrp="1"/>
          </p:cNvSpPr>
          <p:nvPr>
            <p:ph type="sldNum" sz="quarter" idx="10"/>
          </p:nvPr>
        </p:nvSpPr>
        <p:spPr/>
        <p:txBody>
          <a:bodyPr/>
          <a:lstStyle/>
          <a:p>
            <a:fld id="{176B5B3B-5E1B-B445-9F70-3B0C20C2E956}" type="slidenum">
              <a:rPr lang="en-US" smtClean="0"/>
              <a:t>9</a:t>
            </a:fld>
            <a:endParaRPr lang="en-US"/>
          </a:p>
        </p:txBody>
      </p:sp>
    </p:spTree>
    <p:extLst>
      <p:ext uri="{BB962C8B-B14F-4D97-AF65-F5344CB8AC3E}">
        <p14:creationId xmlns:p14="http://schemas.microsoft.com/office/powerpoint/2010/main" val="300783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2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64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1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319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33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487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299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8.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43088" y="-29206"/>
            <a:ext cx="10348912" cy="6900654"/>
          </a:xfrm>
          <a:prstGeom prst="rect">
            <a:avLst/>
          </a:prstGeom>
        </p:spPr>
      </p:pic>
      <p:sp>
        <p:nvSpPr>
          <p:cNvPr id="8" name="Rectangle 3"/>
          <p:cNvSpPr/>
          <p:nvPr userDrawn="1"/>
        </p:nvSpPr>
        <p:spPr>
          <a:xfrm>
            <a:off x="-195072" y="-81107"/>
            <a:ext cx="5478274" cy="7033662"/>
          </a:xfrm>
          <a:custGeom>
            <a:avLst/>
            <a:gdLst>
              <a:gd name="connsiteX0" fmla="*/ 0 w 5351929"/>
              <a:gd name="connsiteY0" fmla="*/ 0 h 6858000"/>
              <a:gd name="connsiteX1" fmla="*/ 5351929 w 5351929"/>
              <a:gd name="connsiteY1" fmla="*/ 0 h 6858000"/>
              <a:gd name="connsiteX2" fmla="*/ 5351929 w 5351929"/>
              <a:gd name="connsiteY2" fmla="*/ 6858000 h 6858000"/>
              <a:gd name="connsiteX3" fmla="*/ 0 w 5351929"/>
              <a:gd name="connsiteY3" fmla="*/ 6858000 h 6858000"/>
              <a:gd name="connsiteX4" fmla="*/ 0 w 5351929"/>
              <a:gd name="connsiteY4" fmla="*/ 0 h 6858000"/>
              <a:gd name="connsiteX0" fmla="*/ 0 w 5351929"/>
              <a:gd name="connsiteY0" fmla="*/ 0 h 6858000"/>
              <a:gd name="connsiteX1" fmla="*/ 5351929 w 5351929"/>
              <a:gd name="connsiteY1" fmla="*/ 0 h 6858000"/>
              <a:gd name="connsiteX2" fmla="*/ 2339788 w 5351929"/>
              <a:gd name="connsiteY2" fmla="*/ 6696635 h 6858000"/>
              <a:gd name="connsiteX3" fmla="*/ 0 w 5351929"/>
              <a:gd name="connsiteY3" fmla="*/ 6858000 h 6858000"/>
              <a:gd name="connsiteX4" fmla="*/ 0 w 5351929"/>
              <a:gd name="connsiteY4" fmla="*/ 0 h 6858000"/>
              <a:gd name="connsiteX0" fmla="*/ 0 w 5351929"/>
              <a:gd name="connsiteY0" fmla="*/ 0 h 6871447"/>
              <a:gd name="connsiteX1" fmla="*/ 5351929 w 5351929"/>
              <a:gd name="connsiteY1" fmla="*/ 0 h 6871447"/>
              <a:gd name="connsiteX2" fmla="*/ 3482788 w 5351929"/>
              <a:gd name="connsiteY2" fmla="*/ 6871447 h 6871447"/>
              <a:gd name="connsiteX3" fmla="*/ 0 w 5351929"/>
              <a:gd name="connsiteY3" fmla="*/ 6858000 h 6871447"/>
              <a:gd name="connsiteX4" fmla="*/ 0 w 5351929"/>
              <a:gd name="connsiteY4" fmla="*/ 0 h 687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929" h="6871447">
                <a:moveTo>
                  <a:pt x="0" y="0"/>
                </a:moveTo>
                <a:lnTo>
                  <a:pt x="5351929" y="0"/>
                </a:lnTo>
                <a:lnTo>
                  <a:pt x="3482788" y="6871447"/>
                </a:lnTo>
                <a:lnTo>
                  <a:pt x="0" y="6858000"/>
                </a:lnTo>
                <a:lnTo>
                  <a:pt x="0" y="0"/>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userDrawn="1"/>
        </p:nvSpPr>
        <p:spPr>
          <a:xfrm>
            <a:off x="1358590" y="-516404"/>
            <a:ext cx="1003609" cy="1817649"/>
          </a:xfrm>
          <a:prstGeom prst="parallelogram">
            <a:avLst>
              <a:gd name="adj" fmla="val 48770"/>
            </a:avLst>
          </a:prstGeom>
          <a:solidFill>
            <a:srgbClr val="042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1704" y="5932436"/>
            <a:ext cx="2889503" cy="685800"/>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44706" y="5774930"/>
            <a:ext cx="1828800" cy="1828800"/>
          </a:xfrm>
          <a:prstGeom prst="rect">
            <a:avLst/>
          </a:prstGeom>
        </p:spPr>
      </p:pic>
    </p:spTree>
    <p:extLst>
      <p:ext uri="{BB962C8B-B14F-4D97-AF65-F5344CB8AC3E}">
        <p14:creationId xmlns:p14="http://schemas.microsoft.com/office/powerpoint/2010/main" val="1170541311"/>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69371" y="-2703133"/>
            <a:ext cx="6377913" cy="9561133"/>
          </a:xfrm>
          <a:prstGeom prst="rect">
            <a:avLst/>
          </a:prstGeom>
        </p:spPr>
      </p:pic>
      <p:sp>
        <p:nvSpPr>
          <p:cNvPr id="18" name="Rectangle 3"/>
          <p:cNvSpPr/>
          <p:nvPr userDrawn="1"/>
        </p:nvSpPr>
        <p:spPr>
          <a:xfrm>
            <a:off x="-12582" y="-14288"/>
            <a:ext cx="7853319" cy="6886577"/>
          </a:xfrm>
          <a:custGeom>
            <a:avLst/>
            <a:gdLst>
              <a:gd name="connsiteX0" fmla="*/ 0 w 5351929"/>
              <a:gd name="connsiteY0" fmla="*/ 0 h 6858000"/>
              <a:gd name="connsiteX1" fmla="*/ 5351929 w 5351929"/>
              <a:gd name="connsiteY1" fmla="*/ 0 h 6858000"/>
              <a:gd name="connsiteX2" fmla="*/ 5351929 w 5351929"/>
              <a:gd name="connsiteY2" fmla="*/ 6858000 h 6858000"/>
              <a:gd name="connsiteX3" fmla="*/ 0 w 5351929"/>
              <a:gd name="connsiteY3" fmla="*/ 6858000 h 6858000"/>
              <a:gd name="connsiteX4" fmla="*/ 0 w 5351929"/>
              <a:gd name="connsiteY4" fmla="*/ 0 h 6858000"/>
              <a:gd name="connsiteX0" fmla="*/ 0 w 5351929"/>
              <a:gd name="connsiteY0" fmla="*/ 0 h 6858000"/>
              <a:gd name="connsiteX1" fmla="*/ 5351929 w 5351929"/>
              <a:gd name="connsiteY1" fmla="*/ 0 h 6858000"/>
              <a:gd name="connsiteX2" fmla="*/ 2339788 w 5351929"/>
              <a:gd name="connsiteY2" fmla="*/ 6696635 h 6858000"/>
              <a:gd name="connsiteX3" fmla="*/ 0 w 5351929"/>
              <a:gd name="connsiteY3" fmla="*/ 6858000 h 6858000"/>
              <a:gd name="connsiteX4" fmla="*/ 0 w 5351929"/>
              <a:gd name="connsiteY4" fmla="*/ 0 h 6858000"/>
              <a:gd name="connsiteX0" fmla="*/ 0 w 5351929"/>
              <a:gd name="connsiteY0" fmla="*/ 0 h 6871447"/>
              <a:gd name="connsiteX1" fmla="*/ 5351929 w 5351929"/>
              <a:gd name="connsiteY1" fmla="*/ 0 h 6871447"/>
              <a:gd name="connsiteX2" fmla="*/ 3482788 w 5351929"/>
              <a:gd name="connsiteY2" fmla="*/ 6871447 h 6871447"/>
              <a:gd name="connsiteX3" fmla="*/ 0 w 5351929"/>
              <a:gd name="connsiteY3" fmla="*/ 6858000 h 6871447"/>
              <a:gd name="connsiteX4" fmla="*/ 0 w 5351929"/>
              <a:gd name="connsiteY4" fmla="*/ 0 h 6871447"/>
              <a:gd name="connsiteX0" fmla="*/ 0 w 5351929"/>
              <a:gd name="connsiteY0" fmla="*/ 0 h 6886575"/>
              <a:gd name="connsiteX1" fmla="*/ 5351929 w 5351929"/>
              <a:gd name="connsiteY1" fmla="*/ 0 h 6886575"/>
              <a:gd name="connsiteX2" fmla="*/ 3482788 w 5351929"/>
              <a:gd name="connsiteY2" fmla="*/ 6871447 h 6886575"/>
              <a:gd name="connsiteX3" fmla="*/ 0 w 5351929"/>
              <a:gd name="connsiteY3" fmla="*/ 6886575 h 6886575"/>
              <a:gd name="connsiteX4" fmla="*/ 0 w 5351929"/>
              <a:gd name="connsiteY4" fmla="*/ 0 h 6886575"/>
              <a:gd name="connsiteX0" fmla="*/ 0 w 5351929"/>
              <a:gd name="connsiteY0" fmla="*/ 0 h 6871447"/>
              <a:gd name="connsiteX1" fmla="*/ 5351929 w 5351929"/>
              <a:gd name="connsiteY1" fmla="*/ 0 h 6871447"/>
              <a:gd name="connsiteX2" fmla="*/ 3482788 w 5351929"/>
              <a:gd name="connsiteY2" fmla="*/ 6871447 h 6871447"/>
              <a:gd name="connsiteX3" fmla="*/ 0 w 5351929"/>
              <a:gd name="connsiteY3" fmla="*/ 6858000 h 6871447"/>
              <a:gd name="connsiteX4" fmla="*/ 0 w 5351929"/>
              <a:gd name="connsiteY4" fmla="*/ 0 h 6871447"/>
              <a:gd name="connsiteX0" fmla="*/ 1871662 w 7223591"/>
              <a:gd name="connsiteY0" fmla="*/ 0 h 6872288"/>
              <a:gd name="connsiteX1" fmla="*/ 7223591 w 7223591"/>
              <a:gd name="connsiteY1" fmla="*/ 0 h 6872288"/>
              <a:gd name="connsiteX2" fmla="*/ 5354450 w 7223591"/>
              <a:gd name="connsiteY2" fmla="*/ 6871447 h 6872288"/>
              <a:gd name="connsiteX3" fmla="*/ 0 w 7223591"/>
              <a:gd name="connsiteY3" fmla="*/ 6872288 h 6872288"/>
              <a:gd name="connsiteX4" fmla="*/ 1871662 w 7223591"/>
              <a:gd name="connsiteY4" fmla="*/ 0 h 6872288"/>
              <a:gd name="connsiteX0" fmla="*/ 0 w 8952379"/>
              <a:gd name="connsiteY0" fmla="*/ 0 h 6872288"/>
              <a:gd name="connsiteX1" fmla="*/ 8952379 w 8952379"/>
              <a:gd name="connsiteY1" fmla="*/ 0 h 6872288"/>
              <a:gd name="connsiteX2" fmla="*/ 7083238 w 8952379"/>
              <a:gd name="connsiteY2" fmla="*/ 6871447 h 6872288"/>
              <a:gd name="connsiteX3" fmla="*/ 1728788 w 8952379"/>
              <a:gd name="connsiteY3" fmla="*/ 6872288 h 6872288"/>
              <a:gd name="connsiteX4" fmla="*/ 0 w 8952379"/>
              <a:gd name="connsiteY4" fmla="*/ 0 h 6872288"/>
              <a:gd name="connsiteX0" fmla="*/ 0 w 8952379"/>
              <a:gd name="connsiteY0" fmla="*/ 0 h 6871447"/>
              <a:gd name="connsiteX1" fmla="*/ 8952379 w 8952379"/>
              <a:gd name="connsiteY1" fmla="*/ 0 h 6871447"/>
              <a:gd name="connsiteX2" fmla="*/ 7083238 w 8952379"/>
              <a:gd name="connsiteY2" fmla="*/ 6871447 h 6871447"/>
              <a:gd name="connsiteX3" fmla="*/ 28575 w 8952379"/>
              <a:gd name="connsiteY3" fmla="*/ 6843713 h 6871447"/>
              <a:gd name="connsiteX4" fmla="*/ 0 w 8952379"/>
              <a:gd name="connsiteY4" fmla="*/ 0 h 6871447"/>
              <a:gd name="connsiteX0" fmla="*/ 0 w 8952379"/>
              <a:gd name="connsiteY0" fmla="*/ 0 h 6872288"/>
              <a:gd name="connsiteX1" fmla="*/ 8952379 w 8952379"/>
              <a:gd name="connsiteY1" fmla="*/ 0 h 6872288"/>
              <a:gd name="connsiteX2" fmla="*/ 7083238 w 8952379"/>
              <a:gd name="connsiteY2" fmla="*/ 6871447 h 6872288"/>
              <a:gd name="connsiteX3" fmla="*/ 57150 w 8952379"/>
              <a:gd name="connsiteY3" fmla="*/ 6872288 h 6872288"/>
              <a:gd name="connsiteX4" fmla="*/ 0 w 8952379"/>
              <a:gd name="connsiteY4" fmla="*/ 0 h 6872288"/>
              <a:gd name="connsiteX0" fmla="*/ 1776936 w 8895229"/>
              <a:gd name="connsiteY0" fmla="*/ 14288 h 6872288"/>
              <a:gd name="connsiteX1" fmla="*/ 8895229 w 8895229"/>
              <a:gd name="connsiteY1" fmla="*/ 0 h 6872288"/>
              <a:gd name="connsiteX2" fmla="*/ 7026088 w 8895229"/>
              <a:gd name="connsiteY2" fmla="*/ 6871447 h 6872288"/>
              <a:gd name="connsiteX3" fmla="*/ 0 w 8895229"/>
              <a:gd name="connsiteY3" fmla="*/ 6872288 h 6872288"/>
              <a:gd name="connsiteX4" fmla="*/ 1776936 w 8895229"/>
              <a:gd name="connsiteY4" fmla="*/ 14288 h 6872288"/>
              <a:gd name="connsiteX0" fmla="*/ 1080268 w 8895229"/>
              <a:gd name="connsiteY0" fmla="*/ 14288 h 6872288"/>
              <a:gd name="connsiteX1" fmla="*/ 8895229 w 8895229"/>
              <a:gd name="connsiteY1" fmla="*/ 0 h 6872288"/>
              <a:gd name="connsiteX2" fmla="*/ 7026088 w 8895229"/>
              <a:gd name="connsiteY2" fmla="*/ 6871447 h 6872288"/>
              <a:gd name="connsiteX3" fmla="*/ 0 w 8895229"/>
              <a:gd name="connsiteY3" fmla="*/ 6872288 h 6872288"/>
              <a:gd name="connsiteX4" fmla="*/ 1080268 w 8895229"/>
              <a:gd name="connsiteY4" fmla="*/ 14288 h 6872288"/>
              <a:gd name="connsiteX0" fmla="*/ 0 w 7814961"/>
              <a:gd name="connsiteY0" fmla="*/ 14288 h 6872288"/>
              <a:gd name="connsiteX1" fmla="*/ 7814961 w 7814961"/>
              <a:gd name="connsiteY1" fmla="*/ 0 h 6872288"/>
              <a:gd name="connsiteX2" fmla="*/ 5945820 w 7814961"/>
              <a:gd name="connsiteY2" fmla="*/ 6871447 h 6872288"/>
              <a:gd name="connsiteX3" fmla="*/ 199327 w 7814961"/>
              <a:gd name="connsiteY3" fmla="*/ 6872288 h 6872288"/>
              <a:gd name="connsiteX4" fmla="*/ 0 w 7814961"/>
              <a:gd name="connsiteY4" fmla="*/ 14288 h 6872288"/>
              <a:gd name="connsiteX0" fmla="*/ 0 w 7814961"/>
              <a:gd name="connsiteY0" fmla="*/ 14288 h 6886576"/>
              <a:gd name="connsiteX1" fmla="*/ 7814961 w 7814961"/>
              <a:gd name="connsiteY1" fmla="*/ 0 h 6886576"/>
              <a:gd name="connsiteX2" fmla="*/ 5945820 w 7814961"/>
              <a:gd name="connsiteY2" fmla="*/ 6871447 h 6886576"/>
              <a:gd name="connsiteX3" fmla="*/ 278 w 7814961"/>
              <a:gd name="connsiteY3" fmla="*/ 6886576 h 6886576"/>
              <a:gd name="connsiteX4" fmla="*/ 0 w 7814961"/>
              <a:gd name="connsiteY4" fmla="*/ 14288 h 688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4961" h="6886576">
                <a:moveTo>
                  <a:pt x="0" y="14288"/>
                </a:moveTo>
                <a:lnTo>
                  <a:pt x="7814961" y="0"/>
                </a:lnTo>
                <a:lnTo>
                  <a:pt x="5945820" y="6871447"/>
                </a:lnTo>
                <a:lnTo>
                  <a:pt x="278" y="6886576"/>
                </a:lnTo>
                <a:cubicBezTo>
                  <a:pt x="185" y="4595813"/>
                  <a:pt x="93" y="2305051"/>
                  <a:pt x="0" y="14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userDrawn="1"/>
        </p:nvSpPr>
        <p:spPr>
          <a:xfrm>
            <a:off x="5869371" y="-516404"/>
            <a:ext cx="1003609" cy="1817649"/>
          </a:xfrm>
          <a:prstGeom prst="parallelogram">
            <a:avLst>
              <a:gd name="adj" fmla="val 48770"/>
            </a:avLst>
          </a:prstGeom>
          <a:solidFill>
            <a:srgbClr val="042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1704" y="5932436"/>
            <a:ext cx="2889503" cy="685800"/>
          </a:xfrm>
          <a:prstGeom prst="rect">
            <a:avLst/>
          </a:prstGeom>
        </p:spPr>
      </p:pic>
      <p:sp>
        <p:nvSpPr>
          <p:cNvPr id="22" name="Parallelogram 28"/>
          <p:cNvSpPr/>
          <p:nvPr userDrawn="1"/>
        </p:nvSpPr>
        <p:spPr>
          <a:xfrm>
            <a:off x="965048" y="-65861"/>
            <a:ext cx="649381" cy="1817649"/>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3" name="Parallelogram 28"/>
          <p:cNvSpPr/>
          <p:nvPr userDrawn="1"/>
        </p:nvSpPr>
        <p:spPr>
          <a:xfrm>
            <a:off x="5915857" y="-379658"/>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userDrawn="1"/>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34203" y="5774930"/>
            <a:ext cx="1828800" cy="1828800"/>
          </a:xfrm>
          <a:prstGeom prst="rect">
            <a:avLst/>
          </a:prstGeom>
        </p:spPr>
      </p:pic>
    </p:spTree>
    <p:extLst>
      <p:ext uri="{BB962C8B-B14F-4D97-AF65-F5344CB8AC3E}">
        <p14:creationId xmlns:p14="http://schemas.microsoft.com/office/powerpoint/2010/main" val="801488313"/>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8882" y="-118535"/>
            <a:ext cx="7918259" cy="11870267"/>
          </a:xfrm>
          <a:prstGeom prst="rect">
            <a:avLst/>
          </a:prstGeom>
        </p:spPr>
      </p:pic>
      <p:sp>
        <p:nvSpPr>
          <p:cNvPr id="8" name="Rectangle 3"/>
          <p:cNvSpPr/>
          <p:nvPr userDrawn="1"/>
        </p:nvSpPr>
        <p:spPr>
          <a:xfrm>
            <a:off x="-13713" y="-14288"/>
            <a:ext cx="9267449" cy="6886577"/>
          </a:xfrm>
          <a:custGeom>
            <a:avLst/>
            <a:gdLst>
              <a:gd name="connsiteX0" fmla="*/ 0 w 5351929"/>
              <a:gd name="connsiteY0" fmla="*/ 0 h 6858000"/>
              <a:gd name="connsiteX1" fmla="*/ 5351929 w 5351929"/>
              <a:gd name="connsiteY1" fmla="*/ 0 h 6858000"/>
              <a:gd name="connsiteX2" fmla="*/ 5351929 w 5351929"/>
              <a:gd name="connsiteY2" fmla="*/ 6858000 h 6858000"/>
              <a:gd name="connsiteX3" fmla="*/ 0 w 5351929"/>
              <a:gd name="connsiteY3" fmla="*/ 6858000 h 6858000"/>
              <a:gd name="connsiteX4" fmla="*/ 0 w 5351929"/>
              <a:gd name="connsiteY4" fmla="*/ 0 h 6858000"/>
              <a:gd name="connsiteX0" fmla="*/ 0 w 5351929"/>
              <a:gd name="connsiteY0" fmla="*/ 0 h 6858000"/>
              <a:gd name="connsiteX1" fmla="*/ 5351929 w 5351929"/>
              <a:gd name="connsiteY1" fmla="*/ 0 h 6858000"/>
              <a:gd name="connsiteX2" fmla="*/ 2339788 w 5351929"/>
              <a:gd name="connsiteY2" fmla="*/ 6696635 h 6858000"/>
              <a:gd name="connsiteX3" fmla="*/ 0 w 5351929"/>
              <a:gd name="connsiteY3" fmla="*/ 6858000 h 6858000"/>
              <a:gd name="connsiteX4" fmla="*/ 0 w 5351929"/>
              <a:gd name="connsiteY4" fmla="*/ 0 h 6858000"/>
              <a:gd name="connsiteX0" fmla="*/ 0 w 5351929"/>
              <a:gd name="connsiteY0" fmla="*/ 0 h 6871447"/>
              <a:gd name="connsiteX1" fmla="*/ 5351929 w 5351929"/>
              <a:gd name="connsiteY1" fmla="*/ 0 h 6871447"/>
              <a:gd name="connsiteX2" fmla="*/ 3482788 w 5351929"/>
              <a:gd name="connsiteY2" fmla="*/ 6871447 h 6871447"/>
              <a:gd name="connsiteX3" fmla="*/ 0 w 5351929"/>
              <a:gd name="connsiteY3" fmla="*/ 6858000 h 6871447"/>
              <a:gd name="connsiteX4" fmla="*/ 0 w 5351929"/>
              <a:gd name="connsiteY4" fmla="*/ 0 h 6871447"/>
              <a:gd name="connsiteX0" fmla="*/ 0 w 5351929"/>
              <a:gd name="connsiteY0" fmla="*/ 0 h 6886575"/>
              <a:gd name="connsiteX1" fmla="*/ 5351929 w 5351929"/>
              <a:gd name="connsiteY1" fmla="*/ 0 h 6886575"/>
              <a:gd name="connsiteX2" fmla="*/ 3482788 w 5351929"/>
              <a:gd name="connsiteY2" fmla="*/ 6871447 h 6886575"/>
              <a:gd name="connsiteX3" fmla="*/ 0 w 5351929"/>
              <a:gd name="connsiteY3" fmla="*/ 6886575 h 6886575"/>
              <a:gd name="connsiteX4" fmla="*/ 0 w 5351929"/>
              <a:gd name="connsiteY4" fmla="*/ 0 h 6886575"/>
              <a:gd name="connsiteX0" fmla="*/ 0 w 5351929"/>
              <a:gd name="connsiteY0" fmla="*/ 0 h 6871447"/>
              <a:gd name="connsiteX1" fmla="*/ 5351929 w 5351929"/>
              <a:gd name="connsiteY1" fmla="*/ 0 h 6871447"/>
              <a:gd name="connsiteX2" fmla="*/ 3482788 w 5351929"/>
              <a:gd name="connsiteY2" fmla="*/ 6871447 h 6871447"/>
              <a:gd name="connsiteX3" fmla="*/ 0 w 5351929"/>
              <a:gd name="connsiteY3" fmla="*/ 6858000 h 6871447"/>
              <a:gd name="connsiteX4" fmla="*/ 0 w 5351929"/>
              <a:gd name="connsiteY4" fmla="*/ 0 h 6871447"/>
              <a:gd name="connsiteX0" fmla="*/ 1871662 w 7223591"/>
              <a:gd name="connsiteY0" fmla="*/ 0 h 6872288"/>
              <a:gd name="connsiteX1" fmla="*/ 7223591 w 7223591"/>
              <a:gd name="connsiteY1" fmla="*/ 0 h 6872288"/>
              <a:gd name="connsiteX2" fmla="*/ 5354450 w 7223591"/>
              <a:gd name="connsiteY2" fmla="*/ 6871447 h 6872288"/>
              <a:gd name="connsiteX3" fmla="*/ 0 w 7223591"/>
              <a:gd name="connsiteY3" fmla="*/ 6872288 h 6872288"/>
              <a:gd name="connsiteX4" fmla="*/ 1871662 w 7223591"/>
              <a:gd name="connsiteY4" fmla="*/ 0 h 6872288"/>
              <a:gd name="connsiteX0" fmla="*/ 0 w 8952379"/>
              <a:gd name="connsiteY0" fmla="*/ 0 h 6872288"/>
              <a:gd name="connsiteX1" fmla="*/ 8952379 w 8952379"/>
              <a:gd name="connsiteY1" fmla="*/ 0 h 6872288"/>
              <a:gd name="connsiteX2" fmla="*/ 7083238 w 8952379"/>
              <a:gd name="connsiteY2" fmla="*/ 6871447 h 6872288"/>
              <a:gd name="connsiteX3" fmla="*/ 1728788 w 8952379"/>
              <a:gd name="connsiteY3" fmla="*/ 6872288 h 6872288"/>
              <a:gd name="connsiteX4" fmla="*/ 0 w 8952379"/>
              <a:gd name="connsiteY4" fmla="*/ 0 h 6872288"/>
              <a:gd name="connsiteX0" fmla="*/ 0 w 8952379"/>
              <a:gd name="connsiteY0" fmla="*/ 0 h 6871447"/>
              <a:gd name="connsiteX1" fmla="*/ 8952379 w 8952379"/>
              <a:gd name="connsiteY1" fmla="*/ 0 h 6871447"/>
              <a:gd name="connsiteX2" fmla="*/ 7083238 w 8952379"/>
              <a:gd name="connsiteY2" fmla="*/ 6871447 h 6871447"/>
              <a:gd name="connsiteX3" fmla="*/ 28575 w 8952379"/>
              <a:gd name="connsiteY3" fmla="*/ 6843713 h 6871447"/>
              <a:gd name="connsiteX4" fmla="*/ 0 w 8952379"/>
              <a:gd name="connsiteY4" fmla="*/ 0 h 6871447"/>
              <a:gd name="connsiteX0" fmla="*/ 0 w 8952379"/>
              <a:gd name="connsiteY0" fmla="*/ 0 h 6872288"/>
              <a:gd name="connsiteX1" fmla="*/ 8952379 w 8952379"/>
              <a:gd name="connsiteY1" fmla="*/ 0 h 6872288"/>
              <a:gd name="connsiteX2" fmla="*/ 7083238 w 8952379"/>
              <a:gd name="connsiteY2" fmla="*/ 6871447 h 6872288"/>
              <a:gd name="connsiteX3" fmla="*/ 57150 w 8952379"/>
              <a:gd name="connsiteY3" fmla="*/ 6872288 h 6872288"/>
              <a:gd name="connsiteX4" fmla="*/ 0 w 8952379"/>
              <a:gd name="connsiteY4" fmla="*/ 0 h 6872288"/>
              <a:gd name="connsiteX0" fmla="*/ 1776936 w 8895229"/>
              <a:gd name="connsiteY0" fmla="*/ 14288 h 6872288"/>
              <a:gd name="connsiteX1" fmla="*/ 8895229 w 8895229"/>
              <a:gd name="connsiteY1" fmla="*/ 0 h 6872288"/>
              <a:gd name="connsiteX2" fmla="*/ 7026088 w 8895229"/>
              <a:gd name="connsiteY2" fmla="*/ 6871447 h 6872288"/>
              <a:gd name="connsiteX3" fmla="*/ 0 w 8895229"/>
              <a:gd name="connsiteY3" fmla="*/ 6872288 h 6872288"/>
              <a:gd name="connsiteX4" fmla="*/ 1776936 w 8895229"/>
              <a:gd name="connsiteY4" fmla="*/ 14288 h 6872288"/>
              <a:gd name="connsiteX0" fmla="*/ 1080268 w 8895229"/>
              <a:gd name="connsiteY0" fmla="*/ 14288 h 6872288"/>
              <a:gd name="connsiteX1" fmla="*/ 8895229 w 8895229"/>
              <a:gd name="connsiteY1" fmla="*/ 0 h 6872288"/>
              <a:gd name="connsiteX2" fmla="*/ 7026088 w 8895229"/>
              <a:gd name="connsiteY2" fmla="*/ 6871447 h 6872288"/>
              <a:gd name="connsiteX3" fmla="*/ 0 w 8895229"/>
              <a:gd name="connsiteY3" fmla="*/ 6872288 h 6872288"/>
              <a:gd name="connsiteX4" fmla="*/ 1080268 w 8895229"/>
              <a:gd name="connsiteY4" fmla="*/ 14288 h 6872288"/>
              <a:gd name="connsiteX0" fmla="*/ 0 w 7814961"/>
              <a:gd name="connsiteY0" fmla="*/ 14288 h 6872288"/>
              <a:gd name="connsiteX1" fmla="*/ 7814961 w 7814961"/>
              <a:gd name="connsiteY1" fmla="*/ 0 h 6872288"/>
              <a:gd name="connsiteX2" fmla="*/ 5945820 w 7814961"/>
              <a:gd name="connsiteY2" fmla="*/ 6871447 h 6872288"/>
              <a:gd name="connsiteX3" fmla="*/ 199327 w 7814961"/>
              <a:gd name="connsiteY3" fmla="*/ 6872288 h 6872288"/>
              <a:gd name="connsiteX4" fmla="*/ 0 w 7814961"/>
              <a:gd name="connsiteY4" fmla="*/ 14288 h 6872288"/>
              <a:gd name="connsiteX0" fmla="*/ 0 w 7814961"/>
              <a:gd name="connsiteY0" fmla="*/ 14288 h 6886576"/>
              <a:gd name="connsiteX1" fmla="*/ 7814961 w 7814961"/>
              <a:gd name="connsiteY1" fmla="*/ 0 h 6886576"/>
              <a:gd name="connsiteX2" fmla="*/ 5945820 w 7814961"/>
              <a:gd name="connsiteY2" fmla="*/ 6871447 h 6886576"/>
              <a:gd name="connsiteX3" fmla="*/ 278 w 7814961"/>
              <a:gd name="connsiteY3" fmla="*/ 6886576 h 6886576"/>
              <a:gd name="connsiteX4" fmla="*/ 0 w 7814961"/>
              <a:gd name="connsiteY4" fmla="*/ 14288 h 6886576"/>
              <a:gd name="connsiteX0" fmla="*/ 0 w 9222185"/>
              <a:gd name="connsiteY0" fmla="*/ 14288 h 6886576"/>
              <a:gd name="connsiteX1" fmla="*/ 9222185 w 9222185"/>
              <a:gd name="connsiteY1" fmla="*/ 0 h 6886576"/>
              <a:gd name="connsiteX2" fmla="*/ 7353044 w 9222185"/>
              <a:gd name="connsiteY2" fmla="*/ 6871447 h 6886576"/>
              <a:gd name="connsiteX3" fmla="*/ 1407502 w 9222185"/>
              <a:gd name="connsiteY3" fmla="*/ 6886576 h 6886576"/>
              <a:gd name="connsiteX4" fmla="*/ 0 w 9222185"/>
              <a:gd name="connsiteY4" fmla="*/ 14288 h 6886576"/>
              <a:gd name="connsiteX0" fmla="*/ 0 w 9222185"/>
              <a:gd name="connsiteY0" fmla="*/ 14288 h 6871447"/>
              <a:gd name="connsiteX1" fmla="*/ 9222185 w 9222185"/>
              <a:gd name="connsiteY1" fmla="*/ 0 h 6871447"/>
              <a:gd name="connsiteX2" fmla="*/ 7353044 w 9222185"/>
              <a:gd name="connsiteY2" fmla="*/ 6871447 h 6871447"/>
              <a:gd name="connsiteX3" fmla="*/ 10860 w 9222185"/>
              <a:gd name="connsiteY3" fmla="*/ 6865311 h 6871447"/>
              <a:gd name="connsiteX4" fmla="*/ 0 w 9222185"/>
              <a:gd name="connsiteY4" fmla="*/ 14288 h 6871447"/>
              <a:gd name="connsiteX0" fmla="*/ 0 w 9222185"/>
              <a:gd name="connsiteY0" fmla="*/ 14288 h 6886576"/>
              <a:gd name="connsiteX1" fmla="*/ 9222185 w 9222185"/>
              <a:gd name="connsiteY1" fmla="*/ 0 h 6886576"/>
              <a:gd name="connsiteX2" fmla="*/ 7353044 w 9222185"/>
              <a:gd name="connsiteY2" fmla="*/ 6871447 h 6886576"/>
              <a:gd name="connsiteX3" fmla="*/ 280 w 9222185"/>
              <a:gd name="connsiteY3" fmla="*/ 6886576 h 6886576"/>
              <a:gd name="connsiteX4" fmla="*/ 0 w 9222185"/>
              <a:gd name="connsiteY4" fmla="*/ 14288 h 6886576"/>
              <a:gd name="connsiteX0" fmla="*/ 401786 w 9221906"/>
              <a:gd name="connsiteY0" fmla="*/ 322633 h 6886576"/>
              <a:gd name="connsiteX1" fmla="*/ 9221906 w 9221906"/>
              <a:gd name="connsiteY1" fmla="*/ 0 h 6886576"/>
              <a:gd name="connsiteX2" fmla="*/ 7352765 w 9221906"/>
              <a:gd name="connsiteY2" fmla="*/ 6871447 h 6886576"/>
              <a:gd name="connsiteX3" fmla="*/ 1 w 9221906"/>
              <a:gd name="connsiteY3" fmla="*/ 6886576 h 6886576"/>
              <a:gd name="connsiteX4" fmla="*/ 401786 w 9221906"/>
              <a:gd name="connsiteY4" fmla="*/ 322633 h 6886576"/>
              <a:gd name="connsiteX0" fmla="*/ 0 w 9222184"/>
              <a:gd name="connsiteY0" fmla="*/ 3656 h 6886576"/>
              <a:gd name="connsiteX1" fmla="*/ 9222184 w 9222184"/>
              <a:gd name="connsiteY1" fmla="*/ 0 h 6886576"/>
              <a:gd name="connsiteX2" fmla="*/ 7353043 w 9222184"/>
              <a:gd name="connsiteY2" fmla="*/ 6871447 h 6886576"/>
              <a:gd name="connsiteX3" fmla="*/ 279 w 9222184"/>
              <a:gd name="connsiteY3" fmla="*/ 6886576 h 6886576"/>
              <a:gd name="connsiteX4" fmla="*/ 0 w 9222184"/>
              <a:gd name="connsiteY4" fmla="*/ 3656 h 688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2184" h="6886576">
                <a:moveTo>
                  <a:pt x="0" y="3656"/>
                </a:moveTo>
                <a:lnTo>
                  <a:pt x="9222184" y="0"/>
                </a:lnTo>
                <a:lnTo>
                  <a:pt x="7353043" y="6871447"/>
                </a:lnTo>
                <a:lnTo>
                  <a:pt x="279" y="6886576"/>
                </a:lnTo>
                <a:cubicBezTo>
                  <a:pt x="186" y="4595813"/>
                  <a:pt x="93" y="2294419"/>
                  <a:pt x="0" y="36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userDrawn="1"/>
        </p:nvSpPr>
        <p:spPr>
          <a:xfrm>
            <a:off x="5869371" y="-516404"/>
            <a:ext cx="1003609" cy="1817649"/>
          </a:xfrm>
          <a:prstGeom prst="parallelogram">
            <a:avLst>
              <a:gd name="adj" fmla="val 48770"/>
            </a:avLst>
          </a:prstGeom>
          <a:solidFill>
            <a:srgbClr val="042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1704" y="5932436"/>
            <a:ext cx="2889503" cy="685800"/>
          </a:xfrm>
          <a:prstGeom prst="rect">
            <a:avLst/>
          </a:prstGeom>
        </p:spPr>
      </p:pic>
      <p:sp>
        <p:nvSpPr>
          <p:cNvPr id="12" name="Parallelogram 28"/>
          <p:cNvSpPr/>
          <p:nvPr userDrawn="1"/>
        </p:nvSpPr>
        <p:spPr>
          <a:xfrm>
            <a:off x="965048" y="-65861"/>
            <a:ext cx="649381" cy="1817649"/>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3" name="Parallelogram 28"/>
          <p:cNvSpPr/>
          <p:nvPr userDrawn="1"/>
        </p:nvSpPr>
        <p:spPr>
          <a:xfrm>
            <a:off x="5915857" y="-379658"/>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4" name="Parallelogram 28"/>
          <p:cNvSpPr/>
          <p:nvPr userDrawn="1"/>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44706" y="5774930"/>
            <a:ext cx="1828800" cy="1828800"/>
          </a:xfrm>
          <a:prstGeom prst="rect">
            <a:avLst/>
          </a:prstGeom>
        </p:spPr>
      </p:pic>
    </p:spTree>
    <p:extLst>
      <p:ext uri="{BB962C8B-B14F-4D97-AF65-F5344CB8AC3E}">
        <p14:creationId xmlns:p14="http://schemas.microsoft.com/office/powerpoint/2010/main" val="217621459"/>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5512" y="0"/>
            <a:ext cx="10284943" cy="6858000"/>
          </a:xfrm>
          <a:prstGeom prst="rect">
            <a:avLst/>
          </a:prstGeom>
        </p:spPr>
      </p:pic>
      <p:sp>
        <p:nvSpPr>
          <p:cNvPr id="8" name="Rectangle 3"/>
          <p:cNvSpPr/>
          <p:nvPr userDrawn="1"/>
        </p:nvSpPr>
        <p:spPr>
          <a:xfrm>
            <a:off x="-1879994" y="1"/>
            <a:ext cx="7223591" cy="6872288"/>
          </a:xfrm>
          <a:custGeom>
            <a:avLst/>
            <a:gdLst>
              <a:gd name="connsiteX0" fmla="*/ 0 w 5351929"/>
              <a:gd name="connsiteY0" fmla="*/ 0 h 6858000"/>
              <a:gd name="connsiteX1" fmla="*/ 5351929 w 5351929"/>
              <a:gd name="connsiteY1" fmla="*/ 0 h 6858000"/>
              <a:gd name="connsiteX2" fmla="*/ 5351929 w 5351929"/>
              <a:gd name="connsiteY2" fmla="*/ 6858000 h 6858000"/>
              <a:gd name="connsiteX3" fmla="*/ 0 w 5351929"/>
              <a:gd name="connsiteY3" fmla="*/ 6858000 h 6858000"/>
              <a:gd name="connsiteX4" fmla="*/ 0 w 5351929"/>
              <a:gd name="connsiteY4" fmla="*/ 0 h 6858000"/>
              <a:gd name="connsiteX0" fmla="*/ 0 w 5351929"/>
              <a:gd name="connsiteY0" fmla="*/ 0 h 6858000"/>
              <a:gd name="connsiteX1" fmla="*/ 5351929 w 5351929"/>
              <a:gd name="connsiteY1" fmla="*/ 0 h 6858000"/>
              <a:gd name="connsiteX2" fmla="*/ 2339788 w 5351929"/>
              <a:gd name="connsiteY2" fmla="*/ 6696635 h 6858000"/>
              <a:gd name="connsiteX3" fmla="*/ 0 w 5351929"/>
              <a:gd name="connsiteY3" fmla="*/ 6858000 h 6858000"/>
              <a:gd name="connsiteX4" fmla="*/ 0 w 5351929"/>
              <a:gd name="connsiteY4" fmla="*/ 0 h 6858000"/>
              <a:gd name="connsiteX0" fmla="*/ 0 w 5351929"/>
              <a:gd name="connsiteY0" fmla="*/ 0 h 6871447"/>
              <a:gd name="connsiteX1" fmla="*/ 5351929 w 5351929"/>
              <a:gd name="connsiteY1" fmla="*/ 0 h 6871447"/>
              <a:gd name="connsiteX2" fmla="*/ 3482788 w 5351929"/>
              <a:gd name="connsiteY2" fmla="*/ 6871447 h 6871447"/>
              <a:gd name="connsiteX3" fmla="*/ 0 w 5351929"/>
              <a:gd name="connsiteY3" fmla="*/ 6858000 h 6871447"/>
              <a:gd name="connsiteX4" fmla="*/ 0 w 5351929"/>
              <a:gd name="connsiteY4" fmla="*/ 0 h 6871447"/>
              <a:gd name="connsiteX0" fmla="*/ 0 w 5351929"/>
              <a:gd name="connsiteY0" fmla="*/ 0 h 6886575"/>
              <a:gd name="connsiteX1" fmla="*/ 5351929 w 5351929"/>
              <a:gd name="connsiteY1" fmla="*/ 0 h 6886575"/>
              <a:gd name="connsiteX2" fmla="*/ 3482788 w 5351929"/>
              <a:gd name="connsiteY2" fmla="*/ 6871447 h 6886575"/>
              <a:gd name="connsiteX3" fmla="*/ 0 w 5351929"/>
              <a:gd name="connsiteY3" fmla="*/ 6886575 h 6886575"/>
              <a:gd name="connsiteX4" fmla="*/ 0 w 5351929"/>
              <a:gd name="connsiteY4" fmla="*/ 0 h 6886575"/>
              <a:gd name="connsiteX0" fmla="*/ 0 w 5351929"/>
              <a:gd name="connsiteY0" fmla="*/ 0 h 6871447"/>
              <a:gd name="connsiteX1" fmla="*/ 5351929 w 5351929"/>
              <a:gd name="connsiteY1" fmla="*/ 0 h 6871447"/>
              <a:gd name="connsiteX2" fmla="*/ 3482788 w 5351929"/>
              <a:gd name="connsiteY2" fmla="*/ 6871447 h 6871447"/>
              <a:gd name="connsiteX3" fmla="*/ 0 w 5351929"/>
              <a:gd name="connsiteY3" fmla="*/ 6858000 h 6871447"/>
              <a:gd name="connsiteX4" fmla="*/ 0 w 5351929"/>
              <a:gd name="connsiteY4" fmla="*/ 0 h 6871447"/>
              <a:gd name="connsiteX0" fmla="*/ 1871662 w 7223591"/>
              <a:gd name="connsiteY0" fmla="*/ 0 h 6872288"/>
              <a:gd name="connsiteX1" fmla="*/ 7223591 w 7223591"/>
              <a:gd name="connsiteY1" fmla="*/ 0 h 6872288"/>
              <a:gd name="connsiteX2" fmla="*/ 5354450 w 7223591"/>
              <a:gd name="connsiteY2" fmla="*/ 6871447 h 6872288"/>
              <a:gd name="connsiteX3" fmla="*/ 0 w 7223591"/>
              <a:gd name="connsiteY3" fmla="*/ 6872288 h 6872288"/>
              <a:gd name="connsiteX4" fmla="*/ 1871662 w 7223591"/>
              <a:gd name="connsiteY4" fmla="*/ 0 h 6872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3591" h="6872288">
                <a:moveTo>
                  <a:pt x="1871662" y="0"/>
                </a:moveTo>
                <a:lnTo>
                  <a:pt x="7223591" y="0"/>
                </a:lnTo>
                <a:lnTo>
                  <a:pt x="5354450" y="6871447"/>
                </a:lnTo>
                <a:lnTo>
                  <a:pt x="0" y="6872288"/>
                </a:lnTo>
                <a:lnTo>
                  <a:pt x="1871662" y="0"/>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userDrawn="1"/>
        </p:nvSpPr>
        <p:spPr>
          <a:xfrm>
            <a:off x="1358590" y="-516404"/>
            <a:ext cx="1003609" cy="1817649"/>
          </a:xfrm>
          <a:prstGeom prst="parallelogram">
            <a:avLst>
              <a:gd name="adj" fmla="val 48770"/>
            </a:avLst>
          </a:prstGeom>
          <a:solidFill>
            <a:srgbClr val="042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1704" y="5932436"/>
            <a:ext cx="2889503" cy="685800"/>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48491" y="5774930"/>
            <a:ext cx="1828800" cy="1828800"/>
          </a:xfrm>
          <a:prstGeom prst="rect">
            <a:avLst/>
          </a:prstGeom>
        </p:spPr>
      </p:pic>
    </p:spTree>
    <p:extLst>
      <p:ext uri="{BB962C8B-B14F-4D97-AF65-F5344CB8AC3E}">
        <p14:creationId xmlns:p14="http://schemas.microsoft.com/office/powerpoint/2010/main" val="1428674658"/>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57" y="-636499"/>
            <a:ext cx="12194058" cy="8130998"/>
          </a:xfrm>
          <a:prstGeom prst="rect">
            <a:avLst/>
          </a:prstGeom>
        </p:spPr>
      </p:pic>
      <p:sp>
        <p:nvSpPr>
          <p:cNvPr id="8" name="Parallelogram 7"/>
          <p:cNvSpPr/>
          <p:nvPr userDrawn="1"/>
        </p:nvSpPr>
        <p:spPr>
          <a:xfrm>
            <a:off x="2362199" y="5556755"/>
            <a:ext cx="1003609" cy="1817649"/>
          </a:xfrm>
          <a:prstGeom prst="parallelogram">
            <a:avLst>
              <a:gd name="adj" fmla="val 48770"/>
            </a:avLst>
          </a:prstGeom>
          <a:solidFill>
            <a:srgbClr val="042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9" name="Parallelogram 8"/>
          <p:cNvSpPr/>
          <p:nvPr userDrawn="1"/>
        </p:nvSpPr>
        <p:spPr>
          <a:xfrm>
            <a:off x="8826191" y="-516404"/>
            <a:ext cx="1003609" cy="1817649"/>
          </a:xfrm>
          <a:prstGeom prst="parallelogram">
            <a:avLst>
              <a:gd name="adj" fmla="val 48770"/>
            </a:avLst>
          </a:prstGeom>
          <a:solidFill>
            <a:srgbClr val="042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itle 17"/>
          <p:cNvSpPr txBox="1">
            <a:spLocks/>
          </p:cNvSpPr>
          <p:nvPr userDrawn="1"/>
        </p:nvSpPr>
        <p:spPr>
          <a:xfrm>
            <a:off x="1234441" y="3105835"/>
            <a:ext cx="9723120" cy="646331"/>
          </a:xfrm>
          <a:prstGeom prst="rect">
            <a:avLst/>
          </a:prstGeom>
          <a:solidFill>
            <a:schemeClr val="bg1"/>
          </a:solidFill>
        </p:spPr>
        <p:txBody>
          <a:bodyPr wrap="square" anchor="ctr" anchorCtr="0">
            <a:spAutoFit/>
          </a:bodyPr>
          <a:lstStyle>
            <a:lvl1pPr algn="ctr" defTabSz="914400" rtl="0" eaLnBrk="1" latinLnBrk="0" hangingPunct="1">
              <a:lnSpc>
                <a:spcPct val="90000"/>
              </a:lnSpc>
              <a:spcBef>
                <a:spcPct val="0"/>
              </a:spcBef>
              <a:buNone/>
              <a:defRPr sz="4400" b="1" i="1" kern="1200" cap="all" baseline="0">
                <a:solidFill>
                  <a:srgbClr val="0067B0"/>
                </a:solidFill>
                <a:latin typeface="Arial" charset="0"/>
                <a:ea typeface="+mj-ea"/>
                <a:cs typeface="+mj-cs"/>
              </a:defRPr>
            </a:lvl1pPr>
          </a:lstStyle>
          <a:p>
            <a:endParaRPr lang="en-US" sz="4000" b="0">
              <a:solidFill>
                <a:srgbClr val="E02136"/>
              </a:solidFill>
              <a:latin typeface="Gotham Medium" charset="0"/>
              <a:ea typeface="Gotham Medium" charset="0"/>
              <a:cs typeface="Gotham Medium" charset="0"/>
            </a:endParaRPr>
          </a:p>
        </p:txBody>
      </p:sp>
    </p:spTree>
    <p:extLst>
      <p:ext uri="{BB962C8B-B14F-4D97-AF65-F5344CB8AC3E}">
        <p14:creationId xmlns:p14="http://schemas.microsoft.com/office/powerpoint/2010/main" val="1639528114"/>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8491" y="5774930"/>
            <a:ext cx="1828800" cy="182880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26069" y="5942596"/>
            <a:ext cx="2722418" cy="685800"/>
          </a:xfrm>
          <a:prstGeom prst="rect">
            <a:avLst/>
          </a:prstGeom>
        </p:spPr>
      </p:pic>
      <p:sp>
        <p:nvSpPr>
          <p:cNvPr id="9" name="Rectangle 7"/>
          <p:cNvSpPr/>
          <p:nvPr userDrawn="1"/>
        </p:nvSpPr>
        <p:spPr>
          <a:xfrm>
            <a:off x="-144378" y="473886"/>
            <a:ext cx="7912660" cy="495647"/>
          </a:xfrm>
          <a:custGeom>
            <a:avLst/>
            <a:gdLst>
              <a:gd name="connsiteX0" fmla="*/ 0 w 7772617"/>
              <a:gd name="connsiteY0" fmla="*/ 0 h 495647"/>
              <a:gd name="connsiteX1" fmla="*/ 7772617 w 7772617"/>
              <a:gd name="connsiteY1" fmla="*/ 0 h 495647"/>
              <a:gd name="connsiteX2" fmla="*/ 7772617 w 7772617"/>
              <a:gd name="connsiteY2" fmla="*/ 495647 h 495647"/>
              <a:gd name="connsiteX3" fmla="*/ 0 w 7772617"/>
              <a:gd name="connsiteY3" fmla="*/ 495647 h 495647"/>
              <a:gd name="connsiteX4" fmla="*/ 0 w 7772617"/>
              <a:gd name="connsiteY4" fmla="*/ 0 h 495647"/>
              <a:gd name="connsiteX0" fmla="*/ 0 w 7912660"/>
              <a:gd name="connsiteY0" fmla="*/ 0 h 495647"/>
              <a:gd name="connsiteX1" fmla="*/ 7912660 w 7912660"/>
              <a:gd name="connsiteY1" fmla="*/ 0 h 495647"/>
              <a:gd name="connsiteX2" fmla="*/ 7772617 w 7912660"/>
              <a:gd name="connsiteY2" fmla="*/ 495647 h 495647"/>
              <a:gd name="connsiteX3" fmla="*/ 0 w 7912660"/>
              <a:gd name="connsiteY3" fmla="*/ 495647 h 495647"/>
              <a:gd name="connsiteX4" fmla="*/ 0 w 7912660"/>
              <a:gd name="connsiteY4" fmla="*/ 0 h 495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2660" h="495647">
                <a:moveTo>
                  <a:pt x="0" y="0"/>
                </a:moveTo>
                <a:lnTo>
                  <a:pt x="7912660" y="0"/>
                </a:lnTo>
                <a:lnTo>
                  <a:pt x="7772617" y="495647"/>
                </a:lnTo>
                <a:lnTo>
                  <a:pt x="0" y="495647"/>
                </a:lnTo>
                <a:lnTo>
                  <a:pt x="0" y="0"/>
                </a:lnTo>
                <a:close/>
              </a:path>
            </a:pathLst>
          </a:custGeom>
          <a:solidFill>
            <a:srgbClr val="0F4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28"/>
          <p:cNvSpPr/>
          <p:nvPr userDrawn="1"/>
        </p:nvSpPr>
        <p:spPr>
          <a:xfrm>
            <a:off x="581993" y="-569855"/>
            <a:ext cx="649381" cy="1817649"/>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Tree>
    <p:extLst>
      <p:ext uri="{BB962C8B-B14F-4D97-AF65-F5344CB8AC3E}">
        <p14:creationId xmlns:p14="http://schemas.microsoft.com/office/powerpoint/2010/main" val="646469453"/>
      </p:ext>
    </p:extLst>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p:nvPr userDrawn="1"/>
        </p:nvSpPr>
        <p:spPr>
          <a:xfrm>
            <a:off x="-144378" y="473886"/>
            <a:ext cx="7912660" cy="495647"/>
          </a:xfrm>
          <a:custGeom>
            <a:avLst/>
            <a:gdLst>
              <a:gd name="connsiteX0" fmla="*/ 0 w 7772617"/>
              <a:gd name="connsiteY0" fmla="*/ 0 h 495647"/>
              <a:gd name="connsiteX1" fmla="*/ 7772617 w 7772617"/>
              <a:gd name="connsiteY1" fmla="*/ 0 h 495647"/>
              <a:gd name="connsiteX2" fmla="*/ 7772617 w 7772617"/>
              <a:gd name="connsiteY2" fmla="*/ 495647 h 495647"/>
              <a:gd name="connsiteX3" fmla="*/ 0 w 7772617"/>
              <a:gd name="connsiteY3" fmla="*/ 495647 h 495647"/>
              <a:gd name="connsiteX4" fmla="*/ 0 w 7772617"/>
              <a:gd name="connsiteY4" fmla="*/ 0 h 495647"/>
              <a:gd name="connsiteX0" fmla="*/ 0 w 7912660"/>
              <a:gd name="connsiteY0" fmla="*/ 0 h 495647"/>
              <a:gd name="connsiteX1" fmla="*/ 7912660 w 7912660"/>
              <a:gd name="connsiteY1" fmla="*/ 0 h 495647"/>
              <a:gd name="connsiteX2" fmla="*/ 7772617 w 7912660"/>
              <a:gd name="connsiteY2" fmla="*/ 495647 h 495647"/>
              <a:gd name="connsiteX3" fmla="*/ 0 w 7912660"/>
              <a:gd name="connsiteY3" fmla="*/ 495647 h 495647"/>
              <a:gd name="connsiteX4" fmla="*/ 0 w 7912660"/>
              <a:gd name="connsiteY4" fmla="*/ 0 h 495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2660" h="495647">
                <a:moveTo>
                  <a:pt x="0" y="0"/>
                </a:moveTo>
                <a:lnTo>
                  <a:pt x="7912660" y="0"/>
                </a:lnTo>
                <a:lnTo>
                  <a:pt x="7772617" y="495647"/>
                </a:lnTo>
                <a:lnTo>
                  <a:pt x="0" y="495647"/>
                </a:lnTo>
                <a:lnTo>
                  <a:pt x="0" y="0"/>
                </a:lnTo>
                <a:close/>
              </a:path>
            </a:pathLst>
          </a:custGeom>
          <a:solidFill>
            <a:srgbClr val="0F4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28"/>
          <p:cNvSpPr/>
          <p:nvPr userDrawn="1"/>
        </p:nvSpPr>
        <p:spPr>
          <a:xfrm>
            <a:off x="581993" y="-569855"/>
            <a:ext cx="649381" cy="1817649"/>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Tree>
    <p:extLst>
      <p:ext uri="{BB962C8B-B14F-4D97-AF65-F5344CB8AC3E}">
        <p14:creationId xmlns:p14="http://schemas.microsoft.com/office/powerpoint/2010/main" val="1481654928"/>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494" y="-1418519"/>
            <a:ext cx="12825482" cy="8552030"/>
          </a:xfrm>
          <a:prstGeom prst="rect">
            <a:avLst/>
          </a:prstGeom>
        </p:spPr>
      </p:pic>
      <p:sp>
        <p:nvSpPr>
          <p:cNvPr id="8" name="TextBox 7"/>
          <p:cNvSpPr txBox="1"/>
          <p:nvPr userDrawn="1"/>
        </p:nvSpPr>
        <p:spPr>
          <a:xfrm>
            <a:off x="106330" y="6474671"/>
            <a:ext cx="3159839" cy="246221"/>
          </a:xfrm>
          <a:prstGeom prst="rect">
            <a:avLst/>
          </a:prstGeom>
          <a:noFill/>
        </p:spPr>
        <p:txBody>
          <a:bodyPr wrap="none" rtlCol="0">
            <a:spAutoFit/>
          </a:bodyPr>
          <a:lstStyle/>
          <a:p>
            <a:r>
              <a:rPr lang="en-US" sz="1000">
                <a:solidFill>
                  <a:srgbClr val="FFFFFF"/>
                </a:solidFill>
                <a:latin typeface="Gotham Book" charset="0"/>
                <a:ea typeface="Gotham Book" charset="0"/>
                <a:cs typeface="Gotham Book" charset="0"/>
              </a:rPr>
              <a:t>Icons designed by </a:t>
            </a:r>
            <a:r>
              <a:rPr lang="en-US" sz="1000" err="1">
                <a:solidFill>
                  <a:srgbClr val="FFFFFF"/>
                </a:solidFill>
                <a:latin typeface="Gotham Book" charset="0"/>
                <a:ea typeface="Gotham Book" charset="0"/>
                <a:cs typeface="Gotham Book" charset="0"/>
              </a:rPr>
              <a:t>Madebyoliver</a:t>
            </a:r>
            <a:r>
              <a:rPr lang="en-US" sz="1000">
                <a:solidFill>
                  <a:srgbClr val="FFFFFF"/>
                </a:solidFill>
                <a:latin typeface="Gotham Book" charset="0"/>
                <a:ea typeface="Gotham Book" charset="0"/>
                <a:cs typeface="Gotham Book" charset="0"/>
              </a:rPr>
              <a:t> from </a:t>
            </a:r>
            <a:r>
              <a:rPr lang="en-US" sz="1000" err="1">
                <a:solidFill>
                  <a:srgbClr val="FFFFFF"/>
                </a:solidFill>
                <a:latin typeface="Gotham Book" charset="0"/>
                <a:ea typeface="Gotham Book" charset="0"/>
                <a:cs typeface="Gotham Book" charset="0"/>
              </a:rPr>
              <a:t>Flaticon</a:t>
            </a:r>
            <a:r>
              <a:rPr lang="en-US" sz="1000">
                <a:solidFill>
                  <a:srgbClr val="FFFFFF"/>
                </a:solidFill>
                <a:latin typeface="Gotham Book" charset="0"/>
                <a:ea typeface="Gotham Book" charset="0"/>
                <a:cs typeface="Gotham Book" charset="0"/>
              </a:rPr>
              <a:t>.</a:t>
            </a:r>
          </a:p>
        </p:txBody>
      </p:sp>
      <p:sp>
        <p:nvSpPr>
          <p:cNvPr id="9" name="Parallelogram 28"/>
          <p:cNvSpPr/>
          <p:nvPr userDrawn="1"/>
        </p:nvSpPr>
        <p:spPr>
          <a:xfrm>
            <a:off x="5514975" y="-354"/>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Parallelogram 28"/>
          <p:cNvSpPr/>
          <p:nvPr userDrawn="1"/>
        </p:nvSpPr>
        <p:spPr>
          <a:xfrm>
            <a:off x="4953002" y="537810"/>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Parallelogram 28"/>
          <p:cNvSpPr/>
          <p:nvPr userDrawn="1"/>
        </p:nvSpPr>
        <p:spPr>
          <a:xfrm>
            <a:off x="2233614" y="3385123"/>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2" name="Parallelogram 28"/>
          <p:cNvSpPr/>
          <p:nvPr userDrawn="1"/>
        </p:nvSpPr>
        <p:spPr>
          <a:xfrm>
            <a:off x="7743827" y="5111527"/>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3" name="Parallelogram 28"/>
          <p:cNvSpPr/>
          <p:nvPr userDrawn="1"/>
        </p:nvSpPr>
        <p:spPr>
          <a:xfrm>
            <a:off x="8886827" y="4871377"/>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4201" y="2505047"/>
            <a:ext cx="5692626" cy="1922428"/>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3508" y="1127222"/>
            <a:ext cx="1609344" cy="5029200"/>
          </a:xfrm>
          <a:prstGeom prst="rect">
            <a:avLst/>
          </a:prstGeom>
        </p:spPr>
      </p:pic>
    </p:spTree>
    <p:extLst>
      <p:ext uri="{BB962C8B-B14F-4D97-AF65-F5344CB8AC3E}">
        <p14:creationId xmlns:p14="http://schemas.microsoft.com/office/powerpoint/2010/main" val="1632636274"/>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16.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KUITWorkstationSupport/PSAppDeploy"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34440" y="4732107"/>
            <a:ext cx="2312894" cy="677108"/>
          </a:xfrm>
          <a:prstGeom prst="rect">
            <a:avLst/>
          </a:prstGeom>
          <a:noFill/>
        </p:spPr>
        <p:txBody>
          <a:bodyPr wrap="square" rtlCol="0">
            <a:spAutoFit/>
          </a:bodyPr>
          <a:lstStyle/>
          <a:p>
            <a:r>
              <a:rPr lang="en-US" sz="1900" b="1">
                <a:solidFill>
                  <a:schemeClr val="bg1"/>
                </a:solidFill>
                <a:latin typeface="Arial" charset="0"/>
                <a:ea typeface="Gotham Medium" charset="0"/>
                <a:cs typeface="Gotham Medium" charset="0"/>
              </a:rPr>
              <a:t>Andy Jackson &amp; Scott Durham</a:t>
            </a:r>
          </a:p>
        </p:txBody>
      </p:sp>
      <p:sp>
        <p:nvSpPr>
          <p:cNvPr id="2" name="TextBox 1"/>
          <p:cNvSpPr txBox="1"/>
          <p:nvPr/>
        </p:nvSpPr>
        <p:spPr>
          <a:xfrm>
            <a:off x="1205864" y="1527807"/>
            <a:ext cx="10031508" cy="2912464"/>
          </a:xfrm>
          <a:prstGeom prst="rect">
            <a:avLst/>
          </a:prstGeom>
          <a:noFill/>
        </p:spPr>
        <p:txBody>
          <a:bodyPr wrap="square" rtlCol="0">
            <a:spAutoFit/>
          </a:bodyPr>
          <a:lstStyle/>
          <a:p>
            <a:pPr>
              <a:lnSpc>
                <a:spcPts val="7500"/>
              </a:lnSpc>
            </a:pPr>
            <a:r>
              <a:rPr lang="en-US" sz="6000" i="1">
                <a:solidFill>
                  <a:srgbClr val="FFFFFF"/>
                </a:solidFill>
                <a:latin typeface="Times Roman" charset="0"/>
                <a:ea typeface="Chronicle Display Light" charset="0"/>
                <a:cs typeface="Chronicle Display Light" charset="0"/>
              </a:rPr>
              <a:t>Using PowerShell for Application Patching and Deployment Standardization</a:t>
            </a:r>
          </a:p>
        </p:txBody>
      </p:sp>
    </p:spTree>
    <p:extLst>
      <p:ext uri="{BB962C8B-B14F-4D97-AF65-F5344CB8AC3E}">
        <p14:creationId xmlns:p14="http://schemas.microsoft.com/office/powerpoint/2010/main" val="162639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4891236"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What PowerShell App Deploy Is</a:t>
            </a:r>
          </a:p>
        </p:txBody>
      </p:sp>
      <p:sp>
        <p:nvSpPr>
          <p:cNvPr id="38" name="TextBox 37"/>
          <p:cNvSpPr txBox="1"/>
          <p:nvPr/>
        </p:nvSpPr>
        <p:spPr>
          <a:xfrm>
            <a:off x="1399032" y="1632558"/>
            <a:ext cx="8998034" cy="3170099"/>
          </a:xfrm>
          <a:prstGeom prst="rect">
            <a:avLst/>
          </a:prstGeom>
          <a:noFill/>
        </p:spPr>
        <p:txBody>
          <a:bodyPr wrap="square" rtlCol="0">
            <a:spAutoFit/>
          </a:bodyPr>
          <a:lstStyle/>
          <a:p>
            <a:r>
              <a:rPr lang="en-US" sz="2000">
                <a:solidFill>
                  <a:srgbClr val="556774"/>
                </a:solidFill>
                <a:latin typeface="Arial Hebrew" charset="-79"/>
                <a:ea typeface="Gotham Book" charset="0"/>
                <a:cs typeface="Gotham Book" charset="0"/>
              </a:rPr>
              <a:t>PowerShell App Deployment is a toolkit that provides a set of functions to perform common application deployment tasks on Windows. </a:t>
            </a:r>
          </a:p>
          <a:p>
            <a:endParaRPr lang="en-US" sz="2000">
              <a:solidFill>
                <a:srgbClr val="556774"/>
              </a:solidFill>
              <a:latin typeface="Arial Hebrew" charset="-79"/>
              <a:ea typeface="Gotham Book" charset="0"/>
              <a:cs typeface="Gotham Book" charset="0"/>
            </a:endParaRPr>
          </a:p>
          <a:p>
            <a:r>
              <a:rPr lang="en-US" sz="2000">
                <a:solidFill>
                  <a:srgbClr val="556774"/>
                </a:solidFill>
                <a:latin typeface="Arial Hebrew" charset="-79"/>
                <a:ea typeface="Gotham Book" charset="0"/>
                <a:cs typeface="Gotham Book" charset="0"/>
              </a:rPr>
              <a:t>Under the hood it is a set of PowerShell scripts so it can be integrated with any management system that supports the running of PowerShell scripts. </a:t>
            </a:r>
          </a:p>
          <a:p>
            <a:endParaRPr lang="en-US" sz="2000">
              <a:solidFill>
                <a:srgbClr val="556774"/>
              </a:solidFill>
              <a:latin typeface="Arial Hebrew" charset="-79"/>
              <a:ea typeface="Gotham Book" charset="0"/>
              <a:cs typeface="Gotham Book" charset="0"/>
            </a:endParaRPr>
          </a:p>
          <a:p>
            <a:r>
              <a:rPr lang="en-US" sz="2000">
                <a:solidFill>
                  <a:srgbClr val="556774"/>
                </a:solidFill>
                <a:latin typeface="Arial Hebrew" charset="-79"/>
                <a:ea typeface="Gotham Book" charset="0"/>
                <a:cs typeface="Gotham Book" charset="0"/>
              </a:rPr>
              <a:t>Best of all, it is free! You can redistribute it and/or modify it under the terms of the GNU Lesser General Public License.</a:t>
            </a:r>
          </a:p>
          <a:p>
            <a:endParaRPr lang="en-US" sz="2000">
              <a:solidFill>
                <a:srgbClr val="556774"/>
              </a:solidFill>
              <a:latin typeface="Arial Hebrew" charset="-79"/>
              <a:ea typeface="Gotham Book" charset="0"/>
              <a:cs typeface="Gotham Book" charset="0"/>
            </a:endParaRPr>
          </a:p>
          <a:p>
            <a:r>
              <a:rPr lang="en-US" sz="2000">
                <a:solidFill>
                  <a:srgbClr val="556774"/>
                </a:solidFill>
                <a:latin typeface="Arial Hebrew" charset="-79"/>
                <a:ea typeface="Gotham Book" charset="0"/>
                <a:cs typeface="Gotham Book" charset="0"/>
              </a:rPr>
              <a:t>Available for download at PSAppDeployToolkit.com</a:t>
            </a:r>
          </a:p>
        </p:txBody>
      </p:sp>
    </p:spTree>
    <p:extLst>
      <p:ext uri="{BB962C8B-B14F-4D97-AF65-F5344CB8AC3E}">
        <p14:creationId xmlns:p14="http://schemas.microsoft.com/office/powerpoint/2010/main" val="204080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Why PowerShell App Deploy</a:t>
            </a:r>
          </a:p>
        </p:txBody>
      </p:sp>
      <p:sp>
        <p:nvSpPr>
          <p:cNvPr id="38" name="TextBox 37"/>
          <p:cNvSpPr txBox="1"/>
          <p:nvPr/>
        </p:nvSpPr>
        <p:spPr>
          <a:xfrm>
            <a:off x="1399032" y="1459349"/>
            <a:ext cx="8998034" cy="400110"/>
          </a:xfrm>
          <a:prstGeom prst="rect">
            <a:avLst/>
          </a:prstGeom>
          <a:noFill/>
        </p:spPr>
        <p:txBody>
          <a:bodyPr wrap="square" rtlCol="0">
            <a:spAutoFit/>
          </a:bodyPr>
          <a:lstStyle/>
          <a:p>
            <a:r>
              <a:rPr lang="en-US" sz="2000">
                <a:solidFill>
                  <a:srgbClr val="556774"/>
                </a:solidFill>
                <a:latin typeface="Arial Hebrew" charset="-79"/>
                <a:ea typeface="Gotham Book" charset="0"/>
                <a:cs typeface="Gotham Book" charset="0"/>
              </a:rPr>
              <a:t>Some of the functions the toolkit provides:</a:t>
            </a:r>
          </a:p>
        </p:txBody>
      </p:sp>
      <p:sp>
        <p:nvSpPr>
          <p:cNvPr id="2" name="TextBox 1"/>
          <p:cNvSpPr txBox="1"/>
          <p:nvPr/>
        </p:nvSpPr>
        <p:spPr>
          <a:xfrm>
            <a:off x="2676605" y="2309334"/>
            <a:ext cx="3059570" cy="800219"/>
          </a:xfrm>
          <a:prstGeom prst="rect">
            <a:avLst/>
          </a:prstGeom>
          <a:noFill/>
        </p:spPr>
        <p:txBody>
          <a:bodyPr wrap="square" rtlCol="0">
            <a:spAutoFit/>
          </a:bodyPr>
          <a:lstStyle/>
          <a:p>
            <a:r>
              <a:rPr lang="en-US">
                <a:solidFill>
                  <a:srgbClr val="556774"/>
                </a:solidFill>
                <a:latin typeface="Arial Bold" charset="0"/>
                <a:ea typeface="Gotham Medium" charset="0"/>
                <a:cs typeface="Gotham Medium" charset="0"/>
              </a:rPr>
              <a:t>App Install Deferrals</a:t>
            </a:r>
          </a:p>
          <a:p>
            <a:r>
              <a:rPr lang="en-US" sz="1400">
                <a:solidFill>
                  <a:srgbClr val="556774"/>
                </a:solidFill>
                <a:latin typeface="Arial Hebrew" charset="-79"/>
                <a:ea typeface="Gotham Book" charset="0"/>
                <a:cs typeface="Gotham Book" charset="0"/>
              </a:rPr>
              <a:t>Allow the user to defer an installation X number of times.</a:t>
            </a:r>
          </a:p>
        </p:txBody>
      </p:sp>
      <p:sp>
        <p:nvSpPr>
          <p:cNvPr id="18" name="TextBox 17"/>
          <p:cNvSpPr txBox="1"/>
          <p:nvPr/>
        </p:nvSpPr>
        <p:spPr>
          <a:xfrm>
            <a:off x="2676605" y="4117928"/>
            <a:ext cx="3151552" cy="800219"/>
          </a:xfrm>
          <a:prstGeom prst="rect">
            <a:avLst/>
          </a:prstGeom>
          <a:noFill/>
        </p:spPr>
        <p:txBody>
          <a:bodyPr wrap="square" rtlCol="0">
            <a:spAutoFit/>
          </a:bodyPr>
          <a:lstStyle/>
          <a:p>
            <a:r>
              <a:rPr lang="en-US">
                <a:solidFill>
                  <a:srgbClr val="556774"/>
                </a:solidFill>
                <a:latin typeface="Arial Bold" charset="0"/>
                <a:ea typeface="Gotham Medium" charset="0"/>
                <a:cs typeface="Gotham Medium" charset="0"/>
              </a:rPr>
              <a:t>Custom Dialog Boxes</a:t>
            </a:r>
          </a:p>
          <a:p>
            <a:r>
              <a:rPr lang="en-US" sz="1400">
                <a:solidFill>
                  <a:srgbClr val="556774"/>
                </a:solidFill>
                <a:latin typeface="Arial Hebrew" charset="-79"/>
                <a:ea typeface="Gotham Book" charset="0"/>
                <a:cs typeface="Gotham Book" charset="0"/>
              </a:rPr>
              <a:t>With options to customize title, text, buttons &amp; icons.</a:t>
            </a:r>
          </a:p>
        </p:txBody>
      </p:sp>
      <p:sp>
        <p:nvSpPr>
          <p:cNvPr id="31" name="TextBox 30"/>
          <p:cNvSpPr txBox="1"/>
          <p:nvPr/>
        </p:nvSpPr>
        <p:spPr>
          <a:xfrm>
            <a:off x="7105729" y="2309334"/>
            <a:ext cx="3291337" cy="1231106"/>
          </a:xfrm>
          <a:prstGeom prst="rect">
            <a:avLst/>
          </a:prstGeom>
          <a:noFill/>
        </p:spPr>
        <p:txBody>
          <a:bodyPr wrap="square" rtlCol="0">
            <a:spAutoFit/>
          </a:bodyPr>
          <a:lstStyle/>
          <a:p>
            <a:r>
              <a:rPr lang="en-US">
                <a:solidFill>
                  <a:srgbClr val="556774"/>
                </a:solidFill>
                <a:latin typeface="Arial Bold" charset="0"/>
                <a:ea typeface="Gotham Medium" charset="0"/>
                <a:cs typeface="Gotham Medium" charset="0"/>
              </a:rPr>
              <a:t>Application Closures</a:t>
            </a:r>
          </a:p>
          <a:p>
            <a:r>
              <a:rPr lang="en-US" sz="1400">
                <a:solidFill>
                  <a:srgbClr val="556774"/>
                </a:solidFill>
                <a:latin typeface="Arial Hebrew" charset="-79"/>
                <a:ea typeface="Gotham Book" charset="0"/>
                <a:cs typeface="Gotham Book" charset="0"/>
              </a:rPr>
              <a:t>The ability to prevent the user from launching the applications that need to be closed while the application installation is in progress.</a:t>
            </a:r>
          </a:p>
        </p:txBody>
      </p:sp>
      <p:sp>
        <p:nvSpPr>
          <p:cNvPr id="35" name="TextBox 34"/>
          <p:cNvSpPr txBox="1"/>
          <p:nvPr/>
        </p:nvSpPr>
        <p:spPr>
          <a:xfrm>
            <a:off x="7105729" y="4117928"/>
            <a:ext cx="3291337" cy="800219"/>
          </a:xfrm>
          <a:prstGeom prst="rect">
            <a:avLst/>
          </a:prstGeom>
          <a:noFill/>
        </p:spPr>
        <p:txBody>
          <a:bodyPr wrap="square" rtlCol="0">
            <a:spAutoFit/>
          </a:bodyPr>
          <a:lstStyle/>
          <a:p>
            <a:r>
              <a:rPr lang="en-US">
                <a:solidFill>
                  <a:srgbClr val="556774"/>
                </a:solidFill>
                <a:latin typeface="Arial Bold" charset="0"/>
                <a:ea typeface="Gotham Medium" charset="0"/>
                <a:cs typeface="Gotham Medium" charset="0"/>
              </a:rPr>
              <a:t>Institutional Branding</a:t>
            </a:r>
          </a:p>
          <a:p>
            <a:r>
              <a:rPr lang="en-US" sz="1400">
                <a:solidFill>
                  <a:srgbClr val="556774"/>
                </a:solidFill>
                <a:latin typeface="Arial Hebrew" charset="-79"/>
                <a:ea typeface="Gotham Book" charset="0"/>
                <a:cs typeface="Gotham Book" charset="0"/>
              </a:rPr>
              <a:t>Everyone likes showing off institutional logos. </a:t>
            </a:r>
          </a:p>
        </p:txBody>
      </p:sp>
      <p:grpSp>
        <p:nvGrpSpPr>
          <p:cNvPr id="7" name="Group 6"/>
          <p:cNvGrpSpPr/>
          <p:nvPr/>
        </p:nvGrpSpPr>
        <p:grpSpPr>
          <a:xfrm>
            <a:off x="1399032" y="3940632"/>
            <a:ext cx="1185590" cy="1185590"/>
            <a:chOff x="2086204" y="3947933"/>
            <a:chExt cx="1185590" cy="1185590"/>
          </a:xfrm>
        </p:grpSpPr>
        <p:sp>
          <p:nvSpPr>
            <p:cNvPr id="21" name="Oval 20"/>
            <p:cNvSpPr/>
            <p:nvPr/>
          </p:nvSpPr>
          <p:spPr>
            <a:xfrm>
              <a:off x="2086204" y="3947933"/>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85" y="4233672"/>
              <a:ext cx="615628" cy="615628"/>
            </a:xfrm>
            <a:prstGeom prst="rect">
              <a:avLst/>
            </a:prstGeom>
          </p:spPr>
        </p:pic>
      </p:grpSp>
      <p:grpSp>
        <p:nvGrpSpPr>
          <p:cNvPr id="8" name="Group 7"/>
          <p:cNvGrpSpPr/>
          <p:nvPr/>
        </p:nvGrpSpPr>
        <p:grpSpPr>
          <a:xfrm>
            <a:off x="5828157" y="3940632"/>
            <a:ext cx="1185590" cy="1185590"/>
            <a:chOff x="6515329" y="3947933"/>
            <a:chExt cx="1185590" cy="1185590"/>
          </a:xfrm>
        </p:grpSpPr>
        <p:sp>
          <p:nvSpPr>
            <p:cNvPr id="36" name="Oval 35"/>
            <p:cNvSpPr/>
            <p:nvPr/>
          </p:nvSpPr>
          <p:spPr>
            <a:xfrm>
              <a:off x="6515329" y="3947933"/>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6560" y="4233672"/>
              <a:ext cx="686167" cy="612648"/>
            </a:xfrm>
            <a:prstGeom prst="rect">
              <a:avLst/>
            </a:prstGeom>
          </p:spPr>
        </p:pic>
      </p:grpSp>
      <p:grpSp>
        <p:nvGrpSpPr>
          <p:cNvPr id="5" name="Group 4"/>
          <p:cNvGrpSpPr/>
          <p:nvPr/>
        </p:nvGrpSpPr>
        <p:grpSpPr>
          <a:xfrm>
            <a:off x="1399032" y="2132038"/>
            <a:ext cx="1185590" cy="1185590"/>
            <a:chOff x="2086204" y="2293228"/>
            <a:chExt cx="1185590" cy="1185590"/>
          </a:xfrm>
        </p:grpSpPr>
        <p:sp>
          <p:nvSpPr>
            <p:cNvPr id="23" name="Oval 22"/>
            <p:cNvSpPr/>
            <p:nvPr/>
          </p:nvSpPr>
          <p:spPr>
            <a:xfrm>
              <a:off x="2086204" y="2293228"/>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185" y="2578209"/>
              <a:ext cx="615628" cy="615628"/>
            </a:xfrm>
            <a:prstGeom prst="rect">
              <a:avLst/>
            </a:prstGeom>
          </p:spPr>
        </p:pic>
      </p:grpSp>
      <p:grpSp>
        <p:nvGrpSpPr>
          <p:cNvPr id="6" name="Group 5"/>
          <p:cNvGrpSpPr/>
          <p:nvPr/>
        </p:nvGrpSpPr>
        <p:grpSpPr>
          <a:xfrm>
            <a:off x="5828157" y="2132038"/>
            <a:ext cx="1185590" cy="1185590"/>
            <a:chOff x="6515329" y="2293228"/>
            <a:chExt cx="1185590" cy="1185590"/>
          </a:xfrm>
        </p:grpSpPr>
        <p:sp>
          <p:nvSpPr>
            <p:cNvPr id="32" name="Oval 31"/>
            <p:cNvSpPr/>
            <p:nvPr/>
          </p:nvSpPr>
          <p:spPr>
            <a:xfrm>
              <a:off x="6515329" y="2293228"/>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3324" y="2578209"/>
              <a:ext cx="609600" cy="609600"/>
            </a:xfrm>
            <a:prstGeom prst="rect">
              <a:avLst/>
            </a:prstGeom>
          </p:spPr>
        </p:pic>
      </p:grpSp>
    </p:spTree>
    <p:extLst>
      <p:ext uri="{BB962C8B-B14F-4D97-AF65-F5344CB8AC3E}">
        <p14:creationId xmlns:p14="http://schemas.microsoft.com/office/powerpoint/2010/main" val="57845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Inside the Toolkit</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 name="TextBox 4"/>
          <p:cNvSpPr txBox="1"/>
          <p:nvPr/>
        </p:nvSpPr>
        <p:spPr>
          <a:xfrm>
            <a:off x="415975" y="1238066"/>
            <a:ext cx="5172025" cy="5016758"/>
          </a:xfrm>
          <a:prstGeom prst="rect">
            <a:avLst/>
          </a:prstGeom>
          <a:noFill/>
        </p:spPr>
        <p:txBody>
          <a:bodyPr wrap="square" rtlCol="0">
            <a:spAutoFit/>
          </a:bodyPr>
          <a:lstStyle/>
          <a:p>
            <a:r>
              <a:rPr lang="en-US" sz="1600">
                <a:solidFill>
                  <a:srgbClr val="556774"/>
                </a:solidFill>
                <a:latin typeface="Arial Hebrew" charset="-79"/>
                <a:ea typeface="Gotham Book" charset="0"/>
                <a:cs typeface="Gotham Book" charset="0"/>
              </a:rPr>
              <a:t>Five Components of the Toolkit</a:t>
            </a:r>
          </a:p>
          <a:p>
            <a:endParaRPr lang="en-US" sz="1600">
              <a:solidFill>
                <a:srgbClr val="556774"/>
              </a:solidFill>
              <a:latin typeface="Arial Hebrew" charset="-79"/>
              <a:ea typeface="Gotham Book" charset="0"/>
              <a:cs typeface="Gotham Book" charset="0"/>
            </a:endParaRPr>
          </a:p>
          <a:p>
            <a:pPr marL="800100" lvl="1" indent="-342900">
              <a:buFont typeface="+mj-lt"/>
              <a:buAutoNum type="arabicPeriod"/>
            </a:pPr>
            <a:r>
              <a:rPr lang="en-US" sz="1600" err="1">
                <a:solidFill>
                  <a:srgbClr val="556774"/>
                </a:solidFill>
                <a:latin typeface="Arial Hebrew" charset="-79"/>
                <a:ea typeface="Gotham Book" charset="0"/>
                <a:cs typeface="Gotham Book" charset="0"/>
              </a:rPr>
              <a:t>AppDeployToolkit</a:t>
            </a:r>
            <a:endParaRPr lang="en-US" sz="1600">
              <a:solidFill>
                <a:srgbClr val="556774"/>
              </a:solidFill>
              <a:latin typeface="Arial Hebrew" charset="-79"/>
              <a:ea typeface="Gotham Book" charset="0"/>
              <a:cs typeface="Gotham Book" charset="0"/>
            </a:endParaRPr>
          </a:p>
          <a:p>
            <a:pPr marL="1257300" lvl="2" indent="-342900">
              <a:buFont typeface="Arial" panose="020B0604020202020204" pitchFamily="34" charset="0"/>
              <a:buChar char="•"/>
            </a:pPr>
            <a:r>
              <a:rPr lang="en-US" sz="1600">
                <a:solidFill>
                  <a:srgbClr val="556774"/>
                </a:solidFill>
                <a:latin typeface="Arial Hebrew" charset="-79"/>
                <a:ea typeface="Gotham Book" charset="0"/>
                <a:cs typeface="Gotham Book" charset="0"/>
              </a:rPr>
              <a:t>Help Script</a:t>
            </a:r>
          </a:p>
          <a:p>
            <a:pPr marL="1714500" lvl="3" indent="-342900">
              <a:buFont typeface="Arial" panose="020B0604020202020204" pitchFamily="34" charset="0"/>
              <a:buChar char="•"/>
            </a:pPr>
            <a:r>
              <a:rPr lang="en-US" sz="1600">
                <a:solidFill>
                  <a:srgbClr val="556774"/>
                </a:solidFill>
                <a:latin typeface="Arial Hebrew" charset="-79"/>
                <a:ea typeface="Gotham Book" charset="0"/>
                <a:cs typeface="Gotham Book" charset="0"/>
              </a:rPr>
              <a:t>List of functions</a:t>
            </a:r>
          </a:p>
          <a:p>
            <a:pPr marL="1257300" lvl="2" indent="-342900">
              <a:buFont typeface="Arial" panose="020B0604020202020204" pitchFamily="34" charset="0"/>
              <a:buChar char="•"/>
            </a:pPr>
            <a:r>
              <a:rPr lang="en-US" sz="1600">
                <a:solidFill>
                  <a:srgbClr val="556774"/>
                </a:solidFill>
                <a:latin typeface="Arial Hebrew" charset="-79"/>
                <a:ea typeface="Gotham Book" charset="0"/>
                <a:cs typeface="Gotham Book" charset="0"/>
              </a:rPr>
              <a:t>Configuration Settings</a:t>
            </a:r>
          </a:p>
          <a:p>
            <a:pPr marL="1257300" lvl="2" indent="-342900">
              <a:buFont typeface="Arial" panose="020B0604020202020204" pitchFamily="34" charset="0"/>
              <a:buChar char="•"/>
            </a:pPr>
            <a:r>
              <a:rPr lang="en-US" sz="1600">
                <a:solidFill>
                  <a:srgbClr val="556774"/>
                </a:solidFill>
                <a:latin typeface="Arial Hebrew" charset="-79"/>
                <a:ea typeface="Gotham Book" charset="0"/>
                <a:cs typeface="Gotham Book" charset="0"/>
              </a:rPr>
              <a:t>Extensions</a:t>
            </a:r>
          </a:p>
          <a:p>
            <a:pPr marL="1257300" lvl="2" indent="-342900">
              <a:buFont typeface="Arial" panose="020B0604020202020204" pitchFamily="34" charset="0"/>
              <a:buChar char="•"/>
            </a:pPr>
            <a:r>
              <a:rPr lang="en-US" sz="1600">
                <a:solidFill>
                  <a:srgbClr val="556774"/>
                </a:solidFill>
                <a:latin typeface="Arial Hebrew" charset="-79"/>
                <a:ea typeface="Gotham Book" charset="0"/>
                <a:cs typeface="Gotham Book" charset="0"/>
              </a:rPr>
              <a:t>Branding</a:t>
            </a:r>
          </a:p>
          <a:p>
            <a:pPr marL="800100" lvl="1" indent="-342900">
              <a:buFont typeface="+mj-lt"/>
              <a:buAutoNum type="arabicPeriod"/>
            </a:pPr>
            <a:r>
              <a:rPr lang="en-US" sz="1600">
                <a:solidFill>
                  <a:srgbClr val="556774"/>
                </a:solidFill>
                <a:latin typeface="Arial Hebrew" charset="-79"/>
                <a:ea typeface="Gotham Book" charset="0"/>
                <a:cs typeface="Gotham Book" charset="0"/>
              </a:rPr>
              <a:t>Files</a:t>
            </a:r>
          </a:p>
          <a:p>
            <a:pPr marL="1257300" lvl="2" indent="-342900">
              <a:buFont typeface="Arial" panose="020B0604020202020204" pitchFamily="34" charset="0"/>
              <a:buChar char="•"/>
            </a:pPr>
            <a:r>
              <a:rPr lang="en-US" sz="1600">
                <a:solidFill>
                  <a:srgbClr val="556774"/>
                </a:solidFill>
                <a:latin typeface="Arial Hebrew" charset="-79"/>
                <a:ea typeface="Gotham Book" charset="0"/>
                <a:cs typeface="Gotham Book" charset="0"/>
              </a:rPr>
              <a:t>This is where you would put your installation files</a:t>
            </a:r>
          </a:p>
          <a:p>
            <a:pPr marL="800100" lvl="1" indent="-342900">
              <a:buFont typeface="+mj-lt"/>
              <a:buAutoNum type="arabicPeriod"/>
            </a:pPr>
            <a:r>
              <a:rPr lang="en-US" sz="1600">
                <a:solidFill>
                  <a:srgbClr val="556774"/>
                </a:solidFill>
                <a:latin typeface="Arial Hebrew" charset="-79"/>
                <a:ea typeface="Gotham Book" charset="0"/>
                <a:cs typeface="Gotham Book" charset="0"/>
              </a:rPr>
              <a:t>Support Files</a:t>
            </a:r>
          </a:p>
          <a:p>
            <a:pPr marL="1257300" lvl="2" indent="-342900">
              <a:buFont typeface="Arial" panose="020B0604020202020204" pitchFamily="34" charset="0"/>
              <a:buChar char="•"/>
            </a:pPr>
            <a:r>
              <a:rPr lang="en-US" sz="1600">
                <a:solidFill>
                  <a:srgbClr val="556774"/>
                </a:solidFill>
                <a:latin typeface="Arial Hebrew" charset="-79"/>
                <a:ea typeface="Gotham Book" charset="0"/>
                <a:cs typeface="Gotham Book" charset="0"/>
              </a:rPr>
              <a:t>This is where you would put any additional files required for the installation</a:t>
            </a:r>
          </a:p>
          <a:p>
            <a:pPr marL="800100" lvl="1" indent="-342900">
              <a:buFont typeface="+mj-lt"/>
              <a:buAutoNum type="arabicPeriod"/>
            </a:pPr>
            <a:r>
              <a:rPr lang="en-US" sz="1600">
                <a:solidFill>
                  <a:srgbClr val="556774"/>
                </a:solidFill>
                <a:latin typeface="Arial Hebrew" charset="-79"/>
                <a:ea typeface="Gotham Book" charset="0"/>
                <a:cs typeface="Gotham Book" charset="0"/>
              </a:rPr>
              <a:t>Deploy-Application.ps1</a:t>
            </a:r>
          </a:p>
          <a:p>
            <a:pPr marL="1257300" lvl="2" indent="-342900">
              <a:buFont typeface="Arial" panose="020B0604020202020204" pitchFamily="34" charset="0"/>
              <a:buChar char="•"/>
            </a:pPr>
            <a:r>
              <a:rPr lang="en-US" sz="1600">
                <a:solidFill>
                  <a:srgbClr val="556774"/>
                </a:solidFill>
                <a:latin typeface="Arial Hebrew" charset="-79"/>
                <a:ea typeface="Gotham Book" charset="0"/>
                <a:cs typeface="Gotham Book" charset="0"/>
              </a:rPr>
              <a:t>This is what you will customize for your installation </a:t>
            </a:r>
          </a:p>
          <a:p>
            <a:pPr marL="800100" lvl="1" indent="-342900">
              <a:buFont typeface="+mj-lt"/>
              <a:buAutoNum type="arabicPeriod"/>
            </a:pPr>
            <a:r>
              <a:rPr lang="en-US" sz="1600">
                <a:solidFill>
                  <a:srgbClr val="556774"/>
                </a:solidFill>
                <a:latin typeface="Arial Hebrew" charset="-79"/>
                <a:ea typeface="Gotham Book" charset="0"/>
                <a:cs typeface="Gotham Book" charset="0"/>
              </a:rPr>
              <a:t>Deploy-Application.exe</a:t>
            </a:r>
          </a:p>
          <a:p>
            <a:pPr marL="1257300" lvl="2" indent="-342900">
              <a:buFont typeface="Arial" panose="020B0604020202020204" pitchFamily="34" charset="0"/>
              <a:buChar char="•"/>
            </a:pPr>
            <a:r>
              <a:rPr lang="en-US" sz="1600">
                <a:solidFill>
                  <a:srgbClr val="556774"/>
                </a:solidFill>
                <a:latin typeface="Arial Hebrew" charset="-79"/>
                <a:ea typeface="Gotham Book" charset="0"/>
                <a:cs typeface="Gotham Book" charset="0"/>
              </a:rPr>
              <a:t>This just kicks off Deploy-Application.ps1</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049" y="1238066"/>
            <a:ext cx="6428380" cy="1717170"/>
          </a:xfrm>
          <a:prstGeom prst="rect">
            <a:avLst/>
          </a:prstGeom>
          <a:ln>
            <a:solidFill>
              <a:schemeClr val="tx1"/>
            </a:solid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495" y="2832277"/>
            <a:ext cx="5734242" cy="2059321"/>
          </a:xfrm>
          <a:prstGeom prst="rect">
            <a:avLst/>
          </a:prstGeom>
          <a:ln>
            <a:solidFill>
              <a:schemeClr val="tx1"/>
            </a:solidFill>
          </a:ln>
        </p:spPr>
      </p:pic>
    </p:spTree>
    <p:extLst>
      <p:ext uri="{BB962C8B-B14F-4D97-AF65-F5344CB8AC3E}">
        <p14:creationId xmlns:p14="http://schemas.microsoft.com/office/powerpoint/2010/main" val="115192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4895751"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Deploy-Application.ps1</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 name="TextBox 4"/>
          <p:cNvSpPr txBox="1"/>
          <p:nvPr/>
        </p:nvSpPr>
        <p:spPr>
          <a:xfrm>
            <a:off x="1399030" y="1568266"/>
            <a:ext cx="7726115" cy="2554545"/>
          </a:xfrm>
          <a:prstGeom prst="rect">
            <a:avLst/>
          </a:prstGeom>
          <a:noFill/>
        </p:spPr>
        <p:txBody>
          <a:bodyPr wrap="square" rtlCol="0">
            <a:spAutoFit/>
          </a:bodyPr>
          <a:lstStyle/>
          <a:p>
            <a:r>
              <a:rPr lang="en-US" sz="3200">
                <a:solidFill>
                  <a:srgbClr val="556774"/>
                </a:solidFill>
                <a:latin typeface="Arial Hebrew" charset="-79"/>
                <a:ea typeface="Gotham Book" charset="0"/>
                <a:cs typeface="Gotham Book" charset="0"/>
              </a:rPr>
              <a:t>Three Main Sections</a:t>
            </a:r>
          </a:p>
          <a:p>
            <a:endParaRPr lang="en-US" sz="3200">
              <a:solidFill>
                <a:srgbClr val="556774"/>
              </a:solidFill>
              <a:latin typeface="Arial Hebrew" charset="-79"/>
              <a:ea typeface="Gotham Book" charset="0"/>
              <a:cs typeface="Gotham Book" charset="0"/>
            </a:endParaRPr>
          </a:p>
          <a:p>
            <a:pPr marL="800100" lvl="1" indent="-342900">
              <a:buAutoNum type="arabicPeriod"/>
            </a:pPr>
            <a:r>
              <a:rPr lang="en-US" sz="3200">
                <a:solidFill>
                  <a:srgbClr val="556774"/>
                </a:solidFill>
                <a:latin typeface="Arial Hebrew" charset="-79"/>
                <a:ea typeface="Gotham Book" charset="0"/>
                <a:cs typeface="Gotham Book" charset="0"/>
              </a:rPr>
              <a:t>Meta Information</a:t>
            </a:r>
          </a:p>
          <a:p>
            <a:pPr marL="800100" lvl="1" indent="-342900">
              <a:buAutoNum type="arabicPeriod"/>
            </a:pPr>
            <a:r>
              <a:rPr lang="en-US" sz="3200">
                <a:solidFill>
                  <a:srgbClr val="556774"/>
                </a:solidFill>
                <a:latin typeface="Arial Hebrew" charset="-79"/>
                <a:ea typeface="Gotham Book" charset="0"/>
                <a:cs typeface="Gotham Book" charset="0"/>
              </a:rPr>
              <a:t>Install Tasks</a:t>
            </a:r>
          </a:p>
          <a:p>
            <a:pPr marL="800100" lvl="1" indent="-342900">
              <a:buAutoNum type="arabicPeriod"/>
            </a:pPr>
            <a:r>
              <a:rPr lang="en-US" sz="3200">
                <a:solidFill>
                  <a:srgbClr val="556774"/>
                </a:solidFill>
                <a:latin typeface="Arial Hebrew" charset="-79"/>
                <a:ea typeface="Gotham Book" charset="0"/>
                <a:cs typeface="Gotham Book" charset="0"/>
              </a:rPr>
              <a:t>Uninstall Tasks</a:t>
            </a:r>
          </a:p>
        </p:txBody>
      </p:sp>
    </p:spTree>
    <p:extLst>
      <p:ext uri="{BB962C8B-B14F-4D97-AF65-F5344CB8AC3E}">
        <p14:creationId xmlns:p14="http://schemas.microsoft.com/office/powerpoint/2010/main" val="189044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Meta Data</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9" name="TextBox 8"/>
          <p:cNvSpPr txBox="1"/>
          <p:nvPr/>
        </p:nvSpPr>
        <p:spPr>
          <a:xfrm>
            <a:off x="846055" y="1051863"/>
            <a:ext cx="10833756" cy="4862870"/>
          </a:xfrm>
          <a:prstGeom prst="rect">
            <a:avLst/>
          </a:prstGeom>
          <a:solidFill>
            <a:schemeClr val="bg1"/>
          </a:solidFill>
          <a:ln>
            <a:noFill/>
          </a:ln>
        </p:spPr>
        <p:txBody>
          <a:bodyPr wrap="square" rtlCol="0">
            <a:spAutoFit/>
          </a:bodyPr>
          <a:lstStyle/>
          <a:p>
            <a:r>
              <a:rPr lang="en-US">
                <a:solidFill>
                  <a:srgbClr val="556774"/>
                </a:solidFill>
                <a:latin typeface="Arial Hebrew" charset="-79"/>
                <a:ea typeface="Gotham Book" charset="0"/>
                <a:cs typeface="Gotham Book" charset="0"/>
              </a:rPr>
              <a:t>Plug in the information as you want it to appear and that’s it.</a:t>
            </a:r>
          </a:p>
          <a:p>
            <a:endParaRPr lang="en-US">
              <a:solidFill>
                <a:srgbClr val="556774"/>
              </a:solidFill>
              <a:latin typeface="Arial Hebrew" charset="-79"/>
              <a:ea typeface="Gotham Book" charset="0"/>
              <a:cs typeface="Gotham Book" charset="0"/>
            </a:endParaRPr>
          </a:p>
          <a:p>
            <a:r>
              <a:rPr lang="en-US"/>
              <a:t> </a:t>
            </a:r>
            <a:r>
              <a:rPr lang="en-US" sz="1600">
                <a:solidFill>
                  <a:srgbClr val="0064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VARIABLE DECLARATION</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Variables: Application, none of this is shown to the user</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appVendor</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'Adobe'</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appName</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'Reader'</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appVersion</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'11.0'</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appArch</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'x64'</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appLang</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'EN'</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appRevision</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'01'</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appScriptVersion</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'1.0.0'</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appScriptDate</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'02/06/2016'</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appScriptAuthor</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'Andy Jackson'</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Variables: Install Titles (Only set here to override defaults set by the toolkit)</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installName</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'AdobeReader11.0'</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installTitle</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'Adobe Reader 11.0'</a:t>
            </a:r>
            <a:r>
              <a:rPr lang="en-US" sz="1600">
                <a:solidFill>
                  <a:prstClr val="black"/>
                </a:solidFill>
                <a:latin typeface="Lucida Console" panose="020B0609040504020204" pitchFamily="49" charset="0"/>
              </a:rPr>
              <a:t> </a:t>
            </a:r>
            <a:r>
              <a:rPr lang="en-US" sz="1600">
                <a:solidFill>
                  <a:srgbClr val="006400"/>
                </a:solidFill>
                <a:latin typeface="Lucida Console" panose="020B0609040504020204" pitchFamily="49" charset="0"/>
              </a:rPr>
              <a:t># Displays to the user in boxes </a:t>
            </a:r>
          </a:p>
        </p:txBody>
      </p:sp>
    </p:spTree>
    <p:extLst>
      <p:ext uri="{BB962C8B-B14F-4D97-AF65-F5344CB8AC3E}">
        <p14:creationId xmlns:p14="http://schemas.microsoft.com/office/powerpoint/2010/main" val="254668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Pre-Installation Section</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3" name="TextBox 12"/>
          <p:cNvSpPr txBox="1"/>
          <p:nvPr/>
        </p:nvSpPr>
        <p:spPr>
          <a:xfrm>
            <a:off x="876692" y="1098222"/>
            <a:ext cx="11004884" cy="452431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Define apps to close for install</a:t>
            </a: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Number of deferrals</a:t>
            </a: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Check Disk Space</a:t>
            </a:r>
          </a:p>
          <a:p>
            <a:endParaRPr lang="en-US" sz="1600">
              <a:solidFill>
                <a:srgbClr val="556774"/>
              </a:solidFill>
              <a:latin typeface="Arial Hebrew" charset="-79"/>
              <a:ea typeface="Gotham Book" charset="0"/>
              <a:cs typeface="Gotham Book" charset="0"/>
            </a:endParaRPr>
          </a:p>
          <a:p>
            <a:r>
              <a:rPr lang="en-US" sz="1600"/>
              <a:t> </a:t>
            </a:r>
            <a:r>
              <a:rPr lang="en-US" sz="1600">
                <a:solidFill>
                  <a:srgbClr val="0064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PRE-INSTALLATION</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installPhase</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'Pre-Installation'</a:t>
            </a:r>
            <a:endParaRPr lang="en-US" sz="1600">
              <a:solidFill>
                <a:prstClr val="black"/>
              </a:solidFill>
              <a:latin typeface="Lucida Console" panose="020B0609040504020204" pitchFamily="49" charset="0"/>
            </a:endParaRPr>
          </a:p>
          <a:p>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Show Welcome Message, close Internet Explorer if required, allow up to 3 deferrals, verify there is enough disk space to complete the install, and persist the prompt</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NOTE: By default the "-</a:t>
            </a:r>
            <a:r>
              <a:rPr lang="en-US" sz="1600" err="1">
                <a:solidFill>
                  <a:srgbClr val="006400"/>
                </a:solidFill>
                <a:latin typeface="Lucida Console" panose="020B0609040504020204" pitchFamily="49" charset="0"/>
              </a:rPr>
              <a:t>MinimizeWindows</a:t>
            </a:r>
            <a:r>
              <a:rPr lang="en-US" sz="1600">
                <a:solidFill>
                  <a:srgbClr val="006400"/>
                </a:solidFill>
                <a:latin typeface="Lucida Console" panose="020B0609040504020204" pitchFamily="49" charset="0"/>
              </a:rPr>
              <a:t>" parameter is set to $true. You most likely want to set this to $false so it doesn't minimize all the user's windows</a:t>
            </a:r>
            <a:endParaRPr lang="en-US" sz="1600">
              <a:solidFill>
                <a:prstClr val="black"/>
              </a:solidFill>
              <a:latin typeface="Lucida Console" panose="020B0609040504020204" pitchFamily="49" charset="0"/>
            </a:endParaRPr>
          </a:p>
          <a:p>
            <a:r>
              <a:rPr lang="en-US" sz="1600">
                <a:solidFill>
                  <a:srgbClr val="0000FF"/>
                </a:solidFill>
                <a:latin typeface="Lucida Console" panose="020B0609040504020204" pitchFamily="49" charset="0"/>
              </a:rPr>
              <a:t>Show-</a:t>
            </a:r>
            <a:r>
              <a:rPr lang="en-US" sz="1600" err="1">
                <a:solidFill>
                  <a:srgbClr val="0000FF"/>
                </a:solidFill>
                <a:latin typeface="Lucida Console" panose="020B0609040504020204" pitchFamily="49" charset="0"/>
              </a:rPr>
              <a:t>InstallationWelcome</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a:t>
            </a:r>
            <a:r>
              <a:rPr lang="en-US" sz="1600" err="1">
                <a:solidFill>
                  <a:srgbClr val="000080"/>
                </a:solidFill>
                <a:latin typeface="Lucida Console" panose="020B0609040504020204" pitchFamily="49" charset="0"/>
              </a:rPr>
              <a:t>CloseApps</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a:t>
            </a:r>
            <a:r>
              <a:rPr lang="en-US" sz="1600" err="1">
                <a:solidFill>
                  <a:srgbClr val="8B0000"/>
                </a:solidFill>
                <a:latin typeface="Lucida Console" panose="020B0609040504020204" pitchFamily="49" charset="0"/>
              </a:rPr>
              <a:t>iexplore</a:t>
            </a:r>
            <a:r>
              <a:rPr lang="en-US" sz="1600">
                <a:solidFill>
                  <a:srgbClr val="8B0000"/>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a:t>
            </a:r>
            <a:r>
              <a:rPr lang="en-US" sz="1600" err="1">
                <a:solidFill>
                  <a:srgbClr val="000080"/>
                </a:solidFill>
                <a:latin typeface="Lucida Console" panose="020B0609040504020204" pitchFamily="49" charset="0"/>
              </a:rPr>
              <a:t>AllowDefer</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a:t>
            </a:r>
            <a:r>
              <a:rPr lang="en-US" sz="1600" err="1">
                <a:solidFill>
                  <a:srgbClr val="000080"/>
                </a:solidFill>
                <a:latin typeface="Lucida Console" panose="020B0609040504020204" pitchFamily="49" charset="0"/>
              </a:rPr>
              <a:t>DeferTimes</a:t>
            </a:r>
            <a:r>
              <a:rPr lang="en-US" sz="1600">
                <a:solidFill>
                  <a:prstClr val="black"/>
                </a:solidFill>
                <a:latin typeface="Lucida Console" panose="020B0609040504020204" pitchFamily="49" charset="0"/>
              </a:rPr>
              <a:t> </a:t>
            </a:r>
            <a:r>
              <a:rPr lang="en-US" sz="1600">
                <a:solidFill>
                  <a:srgbClr val="800080"/>
                </a:solidFill>
                <a:latin typeface="Lucida Console" panose="020B0609040504020204" pitchFamily="49" charset="0"/>
              </a:rPr>
              <a:t>3</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a:t>
            </a:r>
            <a:r>
              <a:rPr lang="en-US" sz="1600" err="1">
                <a:solidFill>
                  <a:srgbClr val="000080"/>
                </a:solidFill>
                <a:latin typeface="Lucida Console" panose="020B0609040504020204" pitchFamily="49" charset="0"/>
              </a:rPr>
              <a:t>CheckDiskSpace</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a:t>
            </a:r>
            <a:r>
              <a:rPr lang="en-US" sz="1600" err="1">
                <a:solidFill>
                  <a:srgbClr val="000080"/>
                </a:solidFill>
                <a:latin typeface="Lucida Console" panose="020B0609040504020204" pitchFamily="49" charset="0"/>
              </a:rPr>
              <a:t>PersistPrompt</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a:t>
            </a:r>
            <a:r>
              <a:rPr lang="en-US" sz="1600" err="1">
                <a:solidFill>
                  <a:srgbClr val="000080"/>
                </a:solidFill>
                <a:latin typeface="Lucida Console" panose="020B0609040504020204" pitchFamily="49" charset="0"/>
              </a:rPr>
              <a:t>MinimizeWindows</a:t>
            </a:r>
            <a:r>
              <a:rPr lang="en-US" sz="1600">
                <a:solidFill>
                  <a:prstClr val="black"/>
                </a:solidFill>
                <a:latin typeface="Lucida Console" panose="020B0609040504020204" pitchFamily="49" charset="0"/>
              </a:rPr>
              <a:t> </a:t>
            </a:r>
            <a:r>
              <a:rPr lang="en-US" sz="1600">
                <a:solidFill>
                  <a:srgbClr val="FF4500"/>
                </a:solidFill>
                <a:latin typeface="Lucida Console" panose="020B0609040504020204" pitchFamily="49" charset="0"/>
              </a:rPr>
              <a:t>$False</a:t>
            </a:r>
            <a:endParaRPr lang="en-US" sz="1600">
              <a:solidFill>
                <a:prstClr val="black"/>
              </a:solidFill>
              <a:latin typeface="Lucida Console" panose="020B0609040504020204" pitchFamily="49" charset="0"/>
            </a:endParaRPr>
          </a:p>
          <a:p>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Show Progress Message (with the default message)</a:t>
            </a:r>
            <a:endParaRPr lang="en-US" sz="1600">
              <a:solidFill>
                <a:prstClr val="black"/>
              </a:solidFill>
              <a:latin typeface="Lucida Console" panose="020B0609040504020204" pitchFamily="49" charset="0"/>
            </a:endParaRPr>
          </a:p>
          <a:p>
            <a:r>
              <a:rPr lang="en-US" sz="1600">
                <a:solidFill>
                  <a:srgbClr val="0000FF"/>
                </a:solidFill>
                <a:latin typeface="Lucida Console" panose="020B0609040504020204" pitchFamily="49" charset="0"/>
              </a:rPr>
              <a:t>Show-</a:t>
            </a:r>
            <a:r>
              <a:rPr lang="en-US" sz="1600" err="1">
                <a:solidFill>
                  <a:srgbClr val="0000FF"/>
                </a:solidFill>
                <a:latin typeface="Lucida Console" panose="020B0609040504020204" pitchFamily="49" charset="0"/>
              </a:rPr>
              <a:t>InstallationProgress</a:t>
            </a:r>
            <a:r>
              <a:rPr lang="en-US" sz="1600">
                <a:solidFill>
                  <a:srgbClr val="0000FF"/>
                </a:solidFill>
                <a:latin typeface="Lucida Console" panose="020B0609040504020204" pitchFamily="49" charset="0"/>
              </a:rPr>
              <a:t> </a:t>
            </a:r>
          </a:p>
        </p:txBody>
      </p:sp>
    </p:spTree>
    <p:extLst>
      <p:ext uri="{BB962C8B-B14F-4D97-AF65-F5344CB8AC3E}">
        <p14:creationId xmlns:p14="http://schemas.microsoft.com/office/powerpoint/2010/main" val="410942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Installation Section</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9" name="TextBox 8"/>
          <p:cNvSpPr txBox="1"/>
          <p:nvPr/>
        </p:nvSpPr>
        <p:spPr>
          <a:xfrm>
            <a:off x="685798" y="1716875"/>
            <a:ext cx="11377865" cy="2800767"/>
          </a:xfrm>
          <a:prstGeom prst="rect">
            <a:avLst/>
          </a:prstGeom>
          <a:noFill/>
        </p:spPr>
        <p:txBody>
          <a:bodyPr wrap="square" rtlCol="0">
            <a:spAutoFit/>
          </a:bodyPr>
          <a:lstStyle/>
          <a:p>
            <a:r>
              <a:rPr lang="en-US" sz="1600">
                <a:solidFill>
                  <a:srgbClr val="556774"/>
                </a:solidFill>
                <a:latin typeface="Arial Hebrew" charset="-79"/>
                <a:ea typeface="Gotham Book" charset="0"/>
                <a:cs typeface="Gotham Book" charset="0"/>
              </a:rPr>
              <a:t>Define the installer (</a:t>
            </a:r>
            <a:r>
              <a:rPr lang="en-US" sz="1600" err="1">
                <a:solidFill>
                  <a:srgbClr val="556774"/>
                </a:solidFill>
                <a:latin typeface="Arial Hebrew" charset="-79"/>
                <a:ea typeface="Gotham Book" charset="0"/>
                <a:cs typeface="Gotham Book" charset="0"/>
              </a:rPr>
              <a:t>msi</a:t>
            </a:r>
            <a:r>
              <a:rPr lang="en-US" sz="1600">
                <a:solidFill>
                  <a:srgbClr val="556774"/>
                </a:solidFill>
                <a:latin typeface="Arial Hebrew" charset="-79"/>
                <a:ea typeface="Gotham Book" charset="0"/>
                <a:cs typeface="Gotham Book" charset="0"/>
              </a:rPr>
              <a:t> or exe) and applicable switches (/q or /qn.) –Path is relative to the “Files” folder in the toolkit.</a:t>
            </a:r>
          </a:p>
          <a:p>
            <a:endParaRPr lang="en-US" sz="1600">
              <a:solidFill>
                <a:srgbClr val="556774"/>
              </a:solidFill>
              <a:latin typeface="Arial Hebrew" charset="-79"/>
              <a:ea typeface="Gotham Book" charset="0"/>
              <a:cs typeface="Gotham Book" charset="0"/>
            </a:endParaRPr>
          </a:p>
          <a:p>
            <a:r>
              <a:rPr lang="en-US" sz="1600"/>
              <a:t> </a:t>
            </a:r>
            <a:r>
              <a:rPr lang="en-US" sz="1600">
                <a:solidFill>
                  <a:srgbClr val="0064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INSTALLATION </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installPhase</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'Installation'</a:t>
            </a:r>
            <a:endParaRPr lang="en-US" sz="1600">
              <a:solidFill>
                <a:prstClr val="black"/>
              </a:solidFill>
              <a:latin typeface="Lucida Console" panose="020B0609040504020204" pitchFamily="49" charset="0"/>
            </a:endParaRPr>
          </a:p>
          <a:p>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&lt;Perform Installation tasks here&gt;</a:t>
            </a:r>
            <a:endParaRPr lang="en-US" sz="1600">
              <a:solidFill>
                <a:prstClr val="black"/>
              </a:solidFill>
              <a:latin typeface="Lucida Console" panose="020B0609040504020204" pitchFamily="49" charset="0"/>
            </a:endParaRPr>
          </a:p>
          <a:p>
            <a:r>
              <a:rPr lang="en-US" sz="1600">
                <a:solidFill>
                  <a:srgbClr val="0000FF"/>
                </a:solidFill>
                <a:latin typeface="Lucida Console" panose="020B0609040504020204" pitchFamily="49" charset="0"/>
              </a:rPr>
              <a:t>Execute-MSI</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-Action</a:t>
            </a:r>
            <a:r>
              <a:rPr lang="en-US" sz="1600">
                <a:solidFill>
                  <a:prstClr val="black"/>
                </a:solidFill>
                <a:latin typeface="Lucida Console" panose="020B0609040504020204" pitchFamily="49" charset="0"/>
              </a:rPr>
              <a:t> </a:t>
            </a:r>
            <a:r>
              <a:rPr lang="en-US" sz="1600">
                <a:solidFill>
                  <a:srgbClr val="8A2BE2"/>
                </a:solidFill>
                <a:latin typeface="Lucida Console" panose="020B0609040504020204" pitchFamily="49" charset="0"/>
              </a:rPr>
              <a:t>Install</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-Path</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'AdbeRdr11000_en_US.msi'</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a:t>
            </a:r>
            <a:r>
              <a:rPr lang="en-US" sz="1600" err="1">
                <a:solidFill>
                  <a:srgbClr val="000080"/>
                </a:solidFill>
                <a:latin typeface="Lucida Console" panose="020B0609040504020204" pitchFamily="49" charset="0"/>
              </a:rPr>
              <a:t>AddParameters</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'/q'</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EXE Install Example: Execute-Process -Path 'Setup.exe' -Parameters '/S' </a:t>
            </a:r>
          </a:p>
          <a:p>
            <a:endParaRPr lang="en-US" sz="1600">
              <a:solidFill>
                <a:srgbClr val="556774"/>
              </a:solidFill>
              <a:latin typeface="Arial Hebrew" charset="-79"/>
              <a:ea typeface="Gotham Book" charset="0"/>
              <a:cs typeface="Gotham Book" charset="0"/>
            </a:endParaRPr>
          </a:p>
        </p:txBody>
      </p:sp>
    </p:spTree>
    <p:extLst>
      <p:ext uri="{BB962C8B-B14F-4D97-AF65-F5344CB8AC3E}">
        <p14:creationId xmlns:p14="http://schemas.microsoft.com/office/powerpoint/2010/main" val="9467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Post-Installation Section</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685798" y="1371600"/>
            <a:ext cx="11506201" cy="452431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Copy default settings</a:t>
            </a: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Remove desktop shortcut</a:t>
            </a:r>
          </a:p>
          <a:p>
            <a:pPr marL="285750" indent="-285750">
              <a:buFont typeface="Arial" panose="020B0604020202020204" pitchFamily="34" charset="0"/>
              <a:buChar char="•"/>
            </a:pPr>
            <a:endParaRPr lang="en-US" sz="1600">
              <a:solidFill>
                <a:srgbClr val="556774"/>
              </a:solidFill>
              <a:latin typeface="Arial Hebrew" charset="-79"/>
              <a:ea typeface="Gotham Book" charset="0"/>
              <a:cs typeface="Gotham Book" charset="0"/>
            </a:endParaRPr>
          </a:p>
          <a:p>
            <a:r>
              <a:rPr lang="en-US" sz="1600"/>
              <a:t> </a:t>
            </a:r>
            <a:r>
              <a:rPr lang="en-US" sz="1600">
                <a:solidFill>
                  <a:srgbClr val="0064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POST-INSTALLATION</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srgbClr val="A9A9A9"/>
                </a:solidFill>
                <a:latin typeface="Lucida Console" panose="020B0609040504020204" pitchFamily="49" charset="0"/>
              </a:rPr>
              <a:t>[</a:t>
            </a:r>
            <a:r>
              <a:rPr lang="en-US" sz="1600">
                <a:solidFill>
                  <a:srgbClr val="008080"/>
                </a:solidFill>
                <a:latin typeface="Lucida Console" panose="020B0609040504020204" pitchFamily="49" charset="0"/>
              </a:rPr>
              <a:t>string</a:t>
            </a:r>
            <a:r>
              <a:rPr lang="en-US" sz="1600">
                <a:solidFill>
                  <a:srgbClr val="A9A9A9"/>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installPhase</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'Post-Installation'</a:t>
            </a:r>
            <a:endParaRPr lang="en-US" sz="1600">
              <a:solidFill>
                <a:prstClr val="black"/>
              </a:solidFill>
              <a:latin typeface="Lucida Console" panose="020B0609040504020204" pitchFamily="49" charset="0"/>
            </a:endParaRPr>
          </a:p>
          <a:p>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&lt;Perform Post-Installation tasks here&gt;</a:t>
            </a:r>
            <a:endParaRPr lang="en-US" sz="1600">
              <a:solidFill>
                <a:prstClr val="black"/>
              </a:solidFill>
              <a:latin typeface="Lucida Console" panose="020B0609040504020204" pitchFamily="49" charset="0"/>
            </a:endParaRPr>
          </a:p>
          <a:p>
            <a:r>
              <a:rPr lang="en-US" sz="1600">
                <a:solidFill>
                  <a:srgbClr val="006400"/>
                </a:solidFill>
                <a:latin typeface="Lucida Console" panose="020B0609040504020204" pitchFamily="49" charset="0"/>
              </a:rPr>
              <a:t># Copy preference files</a:t>
            </a:r>
            <a:endParaRPr lang="en-US" sz="1600">
              <a:solidFill>
                <a:prstClr val="black"/>
              </a:solidFill>
              <a:latin typeface="Lucida Console" panose="020B0609040504020204" pitchFamily="49" charset="0"/>
            </a:endParaRPr>
          </a:p>
          <a:p>
            <a:r>
              <a:rPr lang="en-US" sz="1600">
                <a:solidFill>
                  <a:srgbClr val="00008B"/>
                </a:solidFill>
                <a:latin typeface="Lucida Console" panose="020B0609040504020204" pitchFamily="49" charset="0"/>
              </a:rPr>
              <a:t>If</a:t>
            </a:r>
            <a:r>
              <a:rPr lang="en-US" sz="1600">
                <a:solidFill>
                  <a:prstClr val="black"/>
                </a:solidFill>
                <a:latin typeface="Lucida Console" panose="020B0609040504020204" pitchFamily="49" charset="0"/>
              </a:rPr>
              <a:t> (</a:t>
            </a:r>
            <a:r>
              <a:rPr lang="en-US" sz="1600">
                <a:solidFill>
                  <a:srgbClr val="0000FF"/>
                </a:solidFill>
                <a:latin typeface="Lucida Console" panose="020B0609040504020204" pitchFamily="49" charset="0"/>
              </a:rPr>
              <a:t>Test-Path</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-Path</a:t>
            </a:r>
            <a:r>
              <a:rPr lang="en-US" sz="1600">
                <a:solidFill>
                  <a:prstClr val="black"/>
                </a:solidFill>
                <a:latin typeface="Lucida Console" panose="020B0609040504020204" pitchFamily="49" charset="0"/>
              </a:rPr>
              <a:t> (</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env:ProgramFiles</a:t>
            </a:r>
            <a:r>
              <a:rPr lang="en-US" sz="1600">
                <a:solidFill>
                  <a:srgbClr val="FF4500"/>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"\Google\Chrome\Application"</a:t>
            </a:r>
            <a:r>
              <a:rPr lang="en-US" sz="1600">
                <a:solidFill>
                  <a:prstClr val="black"/>
                </a:solidFill>
                <a:latin typeface="Lucida Console" panose="020B0609040504020204" pitchFamily="49" charset="0"/>
              </a:rPr>
              <a:t>)){</a:t>
            </a:r>
          </a:p>
          <a:p>
            <a:r>
              <a:rPr lang="en-US" sz="1600">
                <a:solidFill>
                  <a:srgbClr val="0000FF"/>
                </a:solidFill>
                <a:latin typeface="Lucida Console" panose="020B0609040504020204" pitchFamily="49" charset="0"/>
              </a:rPr>
              <a:t>	Copy-File</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-Path</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dirSupportFiles</a:t>
            </a:r>
            <a:r>
              <a:rPr lang="en-US" sz="1600">
                <a:solidFill>
                  <a:srgbClr val="8B0000"/>
                </a:solidFill>
                <a:latin typeface="Lucida Console" panose="020B0609040504020204" pitchFamily="49" charset="0"/>
              </a:rPr>
              <a:t>\</a:t>
            </a:r>
            <a:r>
              <a:rPr lang="en-US" sz="1600" err="1">
                <a:solidFill>
                  <a:srgbClr val="8B0000"/>
                </a:solidFill>
                <a:latin typeface="Lucida Console" panose="020B0609040504020204" pitchFamily="49" charset="0"/>
              </a:rPr>
              <a:t>master_preferences</a:t>
            </a:r>
            <a:r>
              <a:rPr lang="en-US" sz="1600">
                <a:solidFill>
                  <a:srgbClr val="8B0000"/>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-Destination</a:t>
            </a:r>
            <a:r>
              <a:rPr lang="en-US" sz="1600">
                <a:solidFill>
                  <a:prstClr val="black"/>
                </a:solidFill>
                <a:latin typeface="Lucida Console" panose="020B0609040504020204" pitchFamily="49" charset="0"/>
              </a:rPr>
              <a:t> (</a:t>
            </a:r>
            <a:r>
              <a:rPr lang="en-US" sz="1600">
                <a:solidFill>
                  <a:srgbClr val="FF4500"/>
                </a:solidFill>
                <a:latin typeface="Lucida Console" panose="020B0609040504020204" pitchFamily="49" charset="0"/>
              </a:rPr>
              <a:t>${</a:t>
            </a:r>
            <a:r>
              <a:rPr lang="en-US" sz="1600" err="1">
                <a:solidFill>
                  <a:srgbClr val="FF4500"/>
                </a:solidFill>
                <a:latin typeface="Lucida Console" panose="020B0609040504020204" pitchFamily="49" charset="0"/>
              </a:rPr>
              <a:t>env:ProgramFiles</a:t>
            </a:r>
            <a:r>
              <a:rPr lang="en-US" sz="1600">
                <a:solidFill>
                  <a:srgbClr val="FF4500"/>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A9A9A9"/>
                </a:solidFill>
                <a:latin typeface="Lucida Console" panose="020B0609040504020204" pitchFamily="49" charset="0"/>
              </a:rPr>
              <a:t>+</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"\Google\Chrome\Application"</a:t>
            </a:r>
            <a:r>
              <a:rPr lang="en-US" sz="1600">
                <a:solidFill>
                  <a:prstClr val="black"/>
                </a:solidFill>
                <a:latin typeface="Lucida Console" panose="020B0609040504020204" pitchFamily="49" charset="0"/>
              </a:rPr>
              <a:t>)</a:t>
            </a:r>
          </a:p>
          <a:p>
            <a:r>
              <a:rPr lang="en-US" sz="1600">
                <a:solidFill>
                  <a:prstClr val="black"/>
                </a:solidFill>
                <a:latin typeface="Lucida Console" panose="020B0609040504020204" pitchFamily="49" charset="0"/>
              </a:rPr>
              <a:t>}</a:t>
            </a:r>
          </a:p>
          <a:p>
            <a:r>
              <a:rPr lang="en-US" sz="1600">
                <a:solidFill>
                  <a:srgbClr val="006400"/>
                </a:solidFill>
                <a:latin typeface="Lucida Console" panose="020B0609040504020204" pitchFamily="49" charset="0"/>
              </a:rPr>
              <a:t># Remove desktop link</a:t>
            </a:r>
            <a:endParaRPr lang="en-US" sz="1600">
              <a:solidFill>
                <a:prstClr val="black"/>
              </a:solidFill>
              <a:latin typeface="Lucida Console" panose="020B0609040504020204" pitchFamily="49" charset="0"/>
            </a:endParaRPr>
          </a:p>
          <a:p>
            <a:r>
              <a:rPr lang="en-US" sz="1600">
                <a:solidFill>
                  <a:srgbClr val="00008B"/>
                </a:solidFill>
                <a:latin typeface="Lucida Console" panose="020B0609040504020204" pitchFamily="49" charset="0"/>
              </a:rPr>
              <a:t>If</a:t>
            </a:r>
            <a:r>
              <a:rPr lang="en-US" sz="1600">
                <a:solidFill>
                  <a:prstClr val="black"/>
                </a:solidFill>
                <a:latin typeface="Lucida Console" panose="020B0609040504020204" pitchFamily="49" charset="0"/>
              </a:rPr>
              <a:t>(</a:t>
            </a:r>
            <a:r>
              <a:rPr lang="en-US" sz="1600">
                <a:solidFill>
                  <a:srgbClr val="0000FF"/>
                </a:solidFill>
                <a:latin typeface="Lucida Console" panose="020B0609040504020204" pitchFamily="49" charset="0"/>
              </a:rPr>
              <a:t>Test-Path</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-Path</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"C:\Users\Public\Desktop\Google </a:t>
            </a:r>
            <a:r>
              <a:rPr lang="en-US" sz="1600" err="1">
                <a:solidFill>
                  <a:srgbClr val="8B0000"/>
                </a:solidFill>
                <a:latin typeface="Lucida Console" panose="020B0609040504020204" pitchFamily="49" charset="0"/>
              </a:rPr>
              <a:t>Chrome.lnk</a:t>
            </a:r>
            <a:r>
              <a:rPr lang="en-US" sz="1600">
                <a:solidFill>
                  <a:srgbClr val="8B0000"/>
                </a:solidFill>
                <a:latin typeface="Lucida Console" panose="020B0609040504020204" pitchFamily="49" charset="0"/>
              </a:rPr>
              <a:t>"</a:t>
            </a:r>
            <a:r>
              <a:rPr lang="en-US" sz="1600">
                <a:solidFill>
                  <a:prstClr val="black"/>
                </a:solidFill>
                <a:latin typeface="Lucida Console" panose="020B0609040504020204" pitchFamily="49" charset="0"/>
              </a:rPr>
              <a:t>){</a:t>
            </a:r>
          </a:p>
          <a:p>
            <a:r>
              <a:rPr lang="en-US" sz="1600">
                <a:solidFill>
                  <a:srgbClr val="0000FF"/>
                </a:solidFill>
                <a:latin typeface="Lucida Console" panose="020B0609040504020204" pitchFamily="49" charset="0"/>
              </a:rPr>
              <a:t>	Remove-File</a:t>
            </a:r>
            <a:r>
              <a:rPr lang="en-US" sz="1600">
                <a:solidFill>
                  <a:prstClr val="black"/>
                </a:solidFill>
                <a:latin typeface="Lucida Console" panose="020B0609040504020204" pitchFamily="49" charset="0"/>
              </a:rPr>
              <a:t> </a:t>
            </a:r>
            <a:r>
              <a:rPr lang="en-US" sz="1600">
                <a:solidFill>
                  <a:srgbClr val="000080"/>
                </a:solidFill>
                <a:latin typeface="Lucida Console" panose="020B0609040504020204" pitchFamily="49" charset="0"/>
              </a:rPr>
              <a:t>-Path</a:t>
            </a:r>
            <a:r>
              <a:rPr lang="en-US" sz="1600">
                <a:solidFill>
                  <a:prstClr val="black"/>
                </a:solidFill>
                <a:latin typeface="Lucida Console" panose="020B0609040504020204" pitchFamily="49" charset="0"/>
              </a:rPr>
              <a:t> </a:t>
            </a:r>
            <a:r>
              <a:rPr lang="en-US" sz="1600">
                <a:solidFill>
                  <a:srgbClr val="8B0000"/>
                </a:solidFill>
                <a:latin typeface="Lucida Console" panose="020B0609040504020204" pitchFamily="49" charset="0"/>
              </a:rPr>
              <a:t>"C:\Users\Public\Desktop\Google </a:t>
            </a:r>
            <a:r>
              <a:rPr lang="en-US" sz="1600" err="1">
                <a:solidFill>
                  <a:srgbClr val="8B0000"/>
                </a:solidFill>
                <a:latin typeface="Lucida Console" panose="020B0609040504020204" pitchFamily="49" charset="0"/>
              </a:rPr>
              <a:t>Chrome.lnk</a:t>
            </a:r>
            <a:r>
              <a:rPr lang="en-US" sz="1600">
                <a:solidFill>
                  <a:srgbClr val="8B0000"/>
                </a:solidFill>
                <a:latin typeface="Lucida Console" panose="020B0609040504020204" pitchFamily="49" charset="0"/>
              </a:rPr>
              <a:t>"</a:t>
            </a:r>
            <a:endParaRPr lang="en-US" sz="1600">
              <a:solidFill>
                <a:prstClr val="black"/>
              </a:solidFill>
              <a:latin typeface="Lucida Console" panose="020B0609040504020204" pitchFamily="49" charset="0"/>
            </a:endParaRPr>
          </a:p>
          <a:p>
            <a:r>
              <a:rPr lang="en-US" sz="1600">
                <a:solidFill>
                  <a:prstClr val="black"/>
                </a:solidFill>
                <a:latin typeface="Lucida Console" panose="020B0609040504020204" pitchFamily="49" charset="0"/>
              </a:rPr>
              <a:t>}</a:t>
            </a:r>
          </a:p>
        </p:txBody>
      </p:sp>
    </p:spTree>
    <p:extLst>
      <p:ext uri="{BB962C8B-B14F-4D97-AF65-F5344CB8AC3E}">
        <p14:creationId xmlns:p14="http://schemas.microsoft.com/office/powerpoint/2010/main" val="302325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AppDeployToolkitHelp.ps1</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685798" y="1371600"/>
            <a:ext cx="3148265" cy="4278094"/>
          </a:xfrm>
          <a:prstGeom prst="rect">
            <a:avLst/>
          </a:prstGeom>
          <a:noFill/>
        </p:spPr>
        <p:txBody>
          <a:bodyPr wrap="square" rtlCol="0">
            <a:spAutoFit/>
          </a:bodyPr>
          <a:lstStyle/>
          <a:p>
            <a:r>
              <a:rPr lang="en-US" sz="1600">
                <a:solidFill>
                  <a:srgbClr val="556774"/>
                </a:solidFill>
                <a:latin typeface="Arial Hebrew" charset="-79"/>
                <a:ea typeface="Gotham Book" charset="0"/>
                <a:cs typeface="Gotham Book" charset="0"/>
              </a:rPr>
              <a:t>Some of the added functions:</a:t>
            </a:r>
          </a:p>
          <a:p>
            <a:endParaRPr lang="en-US" sz="1600">
              <a:solidFill>
                <a:srgbClr val="556774"/>
              </a:solidFill>
              <a:latin typeface="Arial Hebrew" charset="-79"/>
              <a:ea typeface="Gotham Book" charset="0"/>
              <a:cs typeface="Gotham Book" charset="0"/>
            </a:endParaRP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Execute-MSI</a:t>
            </a: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Execute-MSP</a:t>
            </a: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Get-</a:t>
            </a:r>
            <a:r>
              <a:rPr lang="en-US" sz="1600" err="1">
                <a:solidFill>
                  <a:srgbClr val="556774"/>
                </a:solidFill>
                <a:latin typeface="Arial Hebrew" charset="-79"/>
                <a:ea typeface="Gotham Book" charset="0"/>
                <a:cs typeface="Gotham Book" charset="0"/>
              </a:rPr>
              <a:t>InstalledApplication</a:t>
            </a:r>
            <a:endParaRPr lang="en-US" sz="1600">
              <a:solidFill>
                <a:srgbClr val="556774"/>
              </a:solidFill>
              <a:latin typeface="Arial Hebrew" charset="-79"/>
              <a:ea typeface="Gotham Book" charset="0"/>
              <a:cs typeface="Gotham Book" charset="0"/>
            </a:endParaRP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Invoke-</a:t>
            </a:r>
            <a:r>
              <a:rPr lang="en-US" sz="1600" err="1">
                <a:solidFill>
                  <a:srgbClr val="556774"/>
                </a:solidFill>
                <a:latin typeface="Arial Hebrew" charset="-79"/>
                <a:ea typeface="Gotham Book" charset="0"/>
                <a:cs typeface="Gotham Book" charset="0"/>
              </a:rPr>
              <a:t>SCCMTask</a:t>
            </a:r>
            <a:endParaRPr lang="en-US" sz="1600">
              <a:solidFill>
                <a:srgbClr val="556774"/>
              </a:solidFill>
              <a:latin typeface="Arial Hebrew" charset="-79"/>
              <a:ea typeface="Gotham Book" charset="0"/>
              <a:cs typeface="Gotham Book" charset="0"/>
            </a:endParaRP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New-Shortcut</a:t>
            </a: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Remove-</a:t>
            </a:r>
            <a:r>
              <a:rPr lang="en-US" sz="1600" err="1">
                <a:solidFill>
                  <a:srgbClr val="556774"/>
                </a:solidFill>
                <a:latin typeface="Arial Hebrew" charset="-79"/>
                <a:ea typeface="Gotham Book" charset="0"/>
                <a:cs typeface="Gotham Book" charset="0"/>
              </a:rPr>
              <a:t>MSIApplications</a:t>
            </a:r>
            <a:endParaRPr lang="en-US" sz="1600">
              <a:solidFill>
                <a:srgbClr val="556774"/>
              </a:solidFill>
              <a:latin typeface="Arial Hebrew" charset="-79"/>
              <a:ea typeface="Gotham Book" charset="0"/>
              <a:cs typeface="Gotham Book" charset="0"/>
            </a:endParaRP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Show-</a:t>
            </a:r>
            <a:r>
              <a:rPr lang="en-US" sz="1600" err="1">
                <a:solidFill>
                  <a:srgbClr val="556774"/>
                </a:solidFill>
                <a:latin typeface="Arial Hebrew" charset="-79"/>
                <a:ea typeface="Gotham Book" charset="0"/>
                <a:cs typeface="Gotham Book" charset="0"/>
              </a:rPr>
              <a:t>DialogBox</a:t>
            </a:r>
            <a:endParaRPr lang="en-US" sz="1600">
              <a:solidFill>
                <a:srgbClr val="556774"/>
              </a:solidFill>
              <a:latin typeface="Arial Hebrew" charset="-79"/>
              <a:ea typeface="Gotham Book" charset="0"/>
              <a:cs typeface="Gotham Book" charset="0"/>
            </a:endParaRP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Show-</a:t>
            </a:r>
            <a:r>
              <a:rPr lang="en-US" sz="1600" err="1">
                <a:solidFill>
                  <a:srgbClr val="556774"/>
                </a:solidFill>
                <a:latin typeface="Arial Hebrew" charset="-79"/>
                <a:ea typeface="Gotham Book" charset="0"/>
                <a:cs typeface="Gotham Book" charset="0"/>
              </a:rPr>
              <a:t>InstallationProgress</a:t>
            </a:r>
            <a:endParaRPr lang="en-US" sz="1600">
              <a:solidFill>
                <a:srgbClr val="556774"/>
              </a:solidFill>
              <a:latin typeface="Arial Hebrew" charset="-79"/>
              <a:ea typeface="Gotham Book" charset="0"/>
              <a:cs typeface="Gotham Book" charset="0"/>
            </a:endParaRP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Show-</a:t>
            </a:r>
            <a:r>
              <a:rPr lang="en-US" sz="1600" err="1">
                <a:solidFill>
                  <a:srgbClr val="556774"/>
                </a:solidFill>
                <a:latin typeface="Arial Hebrew" charset="-79"/>
                <a:ea typeface="Gotham Book" charset="0"/>
                <a:cs typeface="Gotham Book" charset="0"/>
              </a:rPr>
              <a:t>InstallationWelcome</a:t>
            </a:r>
            <a:endParaRPr lang="en-US" sz="1600">
              <a:solidFill>
                <a:srgbClr val="556774"/>
              </a:solidFill>
              <a:latin typeface="Arial Hebrew" charset="-79"/>
              <a:ea typeface="Gotham Book" charset="0"/>
              <a:cs typeface="Gotham Book" charset="0"/>
            </a:endParaRP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Test-Battery</a:t>
            </a: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Update-</a:t>
            </a:r>
            <a:r>
              <a:rPr lang="en-US" sz="1600" err="1">
                <a:solidFill>
                  <a:srgbClr val="556774"/>
                </a:solidFill>
                <a:latin typeface="Arial Hebrew" charset="-79"/>
                <a:ea typeface="Gotham Book" charset="0"/>
                <a:cs typeface="Gotham Book" charset="0"/>
              </a:rPr>
              <a:t>GroupPolicy</a:t>
            </a:r>
            <a:endParaRPr lang="en-US" sz="1600">
              <a:solidFill>
                <a:srgbClr val="556774"/>
              </a:solidFill>
              <a:latin typeface="Arial Hebrew" charset="-79"/>
              <a:ea typeface="Gotham Book" charset="0"/>
              <a:cs typeface="Gotham Book" charset="0"/>
            </a:endParaRPr>
          </a:p>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Write-Log</a:t>
            </a:r>
          </a:p>
          <a:p>
            <a:pPr marL="285750" indent="-285750">
              <a:buFont typeface="Arial" panose="020B0604020202020204" pitchFamily="34" charset="0"/>
              <a:buChar char="•"/>
            </a:pPr>
            <a:endParaRPr lang="en-US" sz="1600">
              <a:solidFill>
                <a:srgbClr val="556774"/>
              </a:solidFill>
              <a:latin typeface="Arial Hebrew" charset="-79"/>
              <a:ea typeface="Gotham Book" charset="0"/>
              <a:cs typeface="Gotham Book" charset="0"/>
            </a:endParaRPr>
          </a:p>
          <a:p>
            <a:pPr marL="285750" indent="-285750">
              <a:buFont typeface="Arial" panose="020B0604020202020204" pitchFamily="34" charset="0"/>
              <a:buChar char="•"/>
            </a:pPr>
            <a:endParaRPr lang="en-US" sz="1600">
              <a:solidFill>
                <a:srgbClr val="556774"/>
              </a:solidFill>
              <a:latin typeface="Arial Hebrew" charset="-79"/>
              <a:ea typeface="Gotham Book" charset="0"/>
              <a:cs typeface="Gotham Book" charset="0"/>
            </a:endParaRPr>
          </a:p>
          <a:p>
            <a:endParaRPr lang="en-US" sz="1600">
              <a:solidFill>
                <a:prstClr val="black"/>
              </a:solidFill>
              <a:latin typeface="Lucida Console" panose="020B0609040504020204" pitchFamily="49" charset="0"/>
            </a:endParaRPr>
          </a:p>
        </p:txBody>
      </p:sp>
      <p:pic>
        <p:nvPicPr>
          <p:cNvPr id="2" name="Picture 1"/>
          <p:cNvPicPr>
            <a:picLocks noChangeAspect="1"/>
          </p:cNvPicPr>
          <p:nvPr/>
        </p:nvPicPr>
        <p:blipFill>
          <a:blip r:embed="rId3"/>
          <a:stretch>
            <a:fillRect/>
          </a:stretch>
        </p:blipFill>
        <p:spPr>
          <a:xfrm>
            <a:off x="3986988" y="1073428"/>
            <a:ext cx="7723749" cy="5618446"/>
          </a:xfrm>
          <a:prstGeom prst="rect">
            <a:avLst/>
          </a:prstGeom>
        </p:spPr>
      </p:pic>
    </p:spTree>
    <p:extLst>
      <p:ext uri="{BB962C8B-B14F-4D97-AF65-F5344CB8AC3E}">
        <p14:creationId xmlns:p14="http://schemas.microsoft.com/office/powerpoint/2010/main" val="173344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5497068"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Example Old Method Uninstallation Script</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 name="Picture 1"/>
          <p:cNvPicPr>
            <a:picLocks noChangeAspect="1"/>
          </p:cNvPicPr>
          <p:nvPr/>
        </p:nvPicPr>
        <p:blipFill>
          <a:blip r:embed="rId3"/>
          <a:stretch>
            <a:fillRect/>
          </a:stretch>
        </p:blipFill>
        <p:spPr>
          <a:xfrm>
            <a:off x="912704" y="2347654"/>
            <a:ext cx="7717469" cy="2288461"/>
          </a:xfrm>
          <a:prstGeom prst="rect">
            <a:avLst/>
          </a:prstGeom>
        </p:spPr>
      </p:pic>
      <p:pic>
        <p:nvPicPr>
          <p:cNvPr id="4" name="Picture 3"/>
          <p:cNvPicPr>
            <a:picLocks noChangeAspect="1"/>
          </p:cNvPicPr>
          <p:nvPr/>
        </p:nvPicPr>
        <p:blipFill>
          <a:blip r:embed="rId4"/>
          <a:stretch>
            <a:fillRect/>
          </a:stretch>
        </p:blipFill>
        <p:spPr>
          <a:xfrm>
            <a:off x="9021561" y="0"/>
            <a:ext cx="2886478" cy="8306959"/>
          </a:xfrm>
          <a:prstGeom prst="rect">
            <a:avLst/>
          </a:prstGeom>
        </p:spPr>
      </p:pic>
    </p:spTree>
    <p:extLst>
      <p:ext uri="{BB962C8B-B14F-4D97-AF65-F5344CB8AC3E}">
        <p14:creationId xmlns:p14="http://schemas.microsoft.com/office/powerpoint/2010/main" val="135389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56600" y="2504096"/>
            <a:ext cx="4359359" cy="2031325"/>
          </a:xfrm>
          <a:prstGeom prst="rect">
            <a:avLst/>
          </a:prstGeom>
          <a:noFill/>
        </p:spPr>
        <p:txBody>
          <a:bodyPr wrap="square" rtlCol="0">
            <a:spAutoFit/>
          </a:bodyPr>
          <a:lstStyle/>
          <a:p>
            <a:pPr marL="171450" indent="-171450">
              <a:buFont typeface="Arial" charset="0"/>
              <a:buChar char="•"/>
            </a:pPr>
            <a:r>
              <a:rPr lang="en-US" b="1">
                <a:solidFill>
                  <a:srgbClr val="556774"/>
                </a:solidFill>
                <a:latin typeface="Arial" charset="0"/>
                <a:ea typeface="Gotham Medium" charset="0"/>
                <a:cs typeface="Gotham Medium" charset="0"/>
              </a:rPr>
              <a:t>Andy Jackson</a:t>
            </a:r>
            <a:br>
              <a:rPr lang="en-US">
                <a:solidFill>
                  <a:srgbClr val="556774"/>
                </a:solidFill>
                <a:latin typeface="Gotham Medium" charset="0"/>
                <a:ea typeface="Gotham Medium" charset="0"/>
                <a:cs typeface="Gotham Medium" charset="0"/>
              </a:rPr>
            </a:br>
            <a:r>
              <a:rPr lang="en-US">
                <a:solidFill>
                  <a:srgbClr val="556774"/>
                </a:solidFill>
                <a:latin typeface="Arial Hebrew" charset="-79"/>
                <a:ea typeface="Gotham Book" charset="0"/>
                <a:cs typeface="Gotham Book" charset="0"/>
              </a:rPr>
              <a:t>IT Engineer, Workstation Technologies</a:t>
            </a:r>
          </a:p>
          <a:p>
            <a:pPr marL="171450" indent="-171450">
              <a:buFont typeface="Arial" charset="0"/>
              <a:buChar char="•"/>
            </a:pPr>
            <a:endParaRPr lang="en-US">
              <a:solidFill>
                <a:srgbClr val="556774"/>
              </a:solidFill>
              <a:latin typeface="Gotham Book" charset="0"/>
              <a:ea typeface="Gotham Book" charset="0"/>
              <a:cs typeface="Gotham Book" charset="0"/>
            </a:endParaRPr>
          </a:p>
          <a:p>
            <a:br>
              <a:rPr lang="en-US">
                <a:solidFill>
                  <a:srgbClr val="556774"/>
                </a:solidFill>
                <a:latin typeface="Gotham Book" charset="0"/>
                <a:ea typeface="Gotham Book" charset="0"/>
                <a:cs typeface="Gotham Book" charset="0"/>
              </a:rPr>
            </a:br>
            <a:endParaRPr lang="en-US">
              <a:solidFill>
                <a:srgbClr val="556774"/>
              </a:solidFill>
              <a:latin typeface="Gotham Book" charset="0"/>
              <a:ea typeface="Gotham Book" charset="0"/>
              <a:cs typeface="Gotham Book" charset="0"/>
            </a:endParaRPr>
          </a:p>
          <a:p>
            <a:pPr marL="171450" indent="-171450">
              <a:buFont typeface="Arial" charset="0"/>
              <a:buChar char="•"/>
            </a:pPr>
            <a:r>
              <a:rPr lang="en-US" b="1">
                <a:solidFill>
                  <a:srgbClr val="556774"/>
                </a:solidFill>
                <a:latin typeface="Arial" charset="0"/>
                <a:ea typeface="Gotham Medium" charset="0"/>
                <a:cs typeface="Gotham Medium" charset="0"/>
              </a:rPr>
              <a:t>Scott Durham</a:t>
            </a:r>
            <a:br>
              <a:rPr lang="en-US">
                <a:solidFill>
                  <a:srgbClr val="556774"/>
                </a:solidFill>
                <a:latin typeface="Gotham Medium" charset="0"/>
                <a:ea typeface="Gotham Medium" charset="0"/>
                <a:cs typeface="Gotham Medium" charset="0"/>
              </a:rPr>
            </a:br>
            <a:r>
              <a:rPr lang="en-US">
                <a:solidFill>
                  <a:srgbClr val="556774"/>
                </a:solidFill>
                <a:latin typeface="Arial Hebrew" charset="-79"/>
                <a:ea typeface="Gotham Book" charset="0"/>
                <a:cs typeface="Gotham Book" charset="0"/>
              </a:rPr>
              <a:t>IT Engineer, Workstation Technologies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03" y="5774930"/>
            <a:ext cx="1828800" cy="1828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412" y="2335230"/>
            <a:ext cx="997670" cy="9976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Rectangle 1"/>
          <p:cNvSpPr/>
          <p:nvPr/>
        </p:nvSpPr>
        <p:spPr>
          <a:xfrm>
            <a:off x="1956600" y="774668"/>
            <a:ext cx="2565859" cy="584775"/>
          </a:xfrm>
          <a:prstGeom prst="rect">
            <a:avLst/>
          </a:prstGeom>
        </p:spPr>
        <p:txBody>
          <a:bodyPr wrap="square">
            <a:spAutoFit/>
          </a:bodyPr>
          <a:lstStyle/>
          <a:p>
            <a:r>
              <a:rPr lang="en-US" sz="3200">
                <a:solidFill>
                  <a:srgbClr val="0F4B90"/>
                </a:solidFill>
                <a:latin typeface="Arial Hebrew" charset="-79"/>
                <a:ea typeface="Gotham" charset="0"/>
                <a:cs typeface="Gotham" charset="0"/>
              </a:rPr>
              <a:t>Introductions</a:t>
            </a:r>
            <a:endParaRPr lang="en-US" sz="3200"/>
          </a:p>
        </p:txBody>
      </p:sp>
      <p:pic>
        <p:nvPicPr>
          <p:cNvPr id="7" name="Picture 6"/>
          <p:cNvPicPr>
            <a:picLocks/>
          </p:cNvPicPr>
          <p:nvPr/>
        </p:nvPicPr>
        <p:blipFill rotWithShape="1">
          <a:blip r:embed="rId5">
            <a:extLst>
              <a:ext uri="{28A0092B-C50C-407E-A947-70E740481C1C}">
                <a14:useLocalDpi xmlns:a14="http://schemas.microsoft.com/office/drawing/2010/main" val="0"/>
              </a:ext>
            </a:extLst>
          </a:blip>
          <a:srcRect l="3707" t="4635" r="5728" b="31259"/>
          <a:stretch/>
        </p:blipFill>
        <p:spPr>
          <a:xfrm>
            <a:off x="849386" y="3688398"/>
            <a:ext cx="996696" cy="9966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8848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Uninstallation Section</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1399032" y="1716875"/>
            <a:ext cx="7210865" cy="1569660"/>
          </a:xfrm>
          <a:prstGeom prst="rect">
            <a:avLst/>
          </a:prstGeom>
          <a:noFill/>
        </p:spPr>
        <p:txBody>
          <a:bodyPr wrap="square" rtlCol="0">
            <a:spAutoFit/>
          </a:bodyPr>
          <a:lstStyle/>
          <a:p>
            <a:r>
              <a:rPr lang="en-US" sz="2000"/>
              <a:t> </a:t>
            </a:r>
            <a:r>
              <a:rPr lang="en-US" sz="2000">
                <a:solidFill>
                  <a:srgbClr val="006400"/>
                </a:solidFill>
                <a:latin typeface="Lucida Console" panose="020B0609040504020204" pitchFamily="49" charset="0"/>
              </a:rPr>
              <a:t>## &lt;Perform Uninstallation tasks here&gt;</a:t>
            </a:r>
            <a:endParaRPr lang="en-US" sz="2000">
              <a:solidFill>
                <a:prstClr val="black"/>
              </a:solidFill>
              <a:latin typeface="Lucida Console" panose="020B0609040504020204" pitchFamily="49" charset="0"/>
            </a:endParaRPr>
          </a:p>
          <a:p>
            <a:r>
              <a:rPr lang="en-US" sz="2000">
                <a:solidFill>
                  <a:srgbClr val="0000FF"/>
                </a:solidFill>
                <a:latin typeface="Lucida Console" panose="020B0609040504020204" pitchFamily="49" charset="0"/>
              </a:rPr>
              <a:t>Remove-</a:t>
            </a:r>
            <a:r>
              <a:rPr lang="en-US" sz="2000" err="1">
                <a:solidFill>
                  <a:srgbClr val="0000FF"/>
                </a:solidFill>
                <a:latin typeface="Lucida Console" panose="020B0609040504020204" pitchFamily="49" charset="0"/>
              </a:rPr>
              <a:t>MSIApplications</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-Name</a:t>
            </a:r>
            <a:r>
              <a:rPr lang="en-US" sz="2000">
                <a:solidFill>
                  <a:prstClr val="black"/>
                </a:solidFill>
                <a:latin typeface="Lucida Console" panose="020B0609040504020204" pitchFamily="49" charset="0"/>
              </a:rPr>
              <a:t> </a:t>
            </a:r>
            <a:r>
              <a:rPr lang="en-US" sz="2000">
                <a:solidFill>
                  <a:srgbClr val="8B0000"/>
                </a:solidFill>
                <a:latin typeface="Lucida Console" panose="020B0609040504020204" pitchFamily="49" charset="0"/>
              </a:rPr>
              <a:t>'Java(TM)'</a:t>
            </a:r>
            <a:endParaRPr lang="en-US" sz="2000">
              <a:solidFill>
                <a:prstClr val="black"/>
              </a:solidFill>
              <a:latin typeface="Lucida Console" panose="020B0609040504020204" pitchFamily="49" charset="0"/>
            </a:endParaRPr>
          </a:p>
          <a:p>
            <a:r>
              <a:rPr lang="en-US" sz="2000">
                <a:solidFill>
                  <a:srgbClr val="0000FF"/>
                </a:solidFill>
                <a:latin typeface="Lucida Console" panose="020B0609040504020204" pitchFamily="49" charset="0"/>
              </a:rPr>
              <a:t>Remove-</a:t>
            </a:r>
            <a:r>
              <a:rPr lang="en-US" sz="2000" err="1">
                <a:solidFill>
                  <a:srgbClr val="0000FF"/>
                </a:solidFill>
                <a:latin typeface="Lucida Console" panose="020B0609040504020204" pitchFamily="49" charset="0"/>
              </a:rPr>
              <a:t>MSIApplications</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-Name</a:t>
            </a:r>
            <a:r>
              <a:rPr lang="en-US" sz="2000">
                <a:solidFill>
                  <a:prstClr val="black"/>
                </a:solidFill>
                <a:latin typeface="Lucida Console" panose="020B0609040504020204" pitchFamily="49" charset="0"/>
              </a:rPr>
              <a:t> </a:t>
            </a:r>
            <a:r>
              <a:rPr lang="en-US" sz="2000">
                <a:solidFill>
                  <a:srgbClr val="8B0000"/>
                </a:solidFill>
                <a:latin typeface="Lucida Console" panose="020B0609040504020204" pitchFamily="49" charset="0"/>
              </a:rPr>
              <a:t>'Java 6'</a:t>
            </a:r>
            <a:endParaRPr lang="en-US" sz="2000">
              <a:solidFill>
                <a:prstClr val="black"/>
              </a:solidFill>
              <a:latin typeface="Lucida Console" panose="020B0609040504020204" pitchFamily="49" charset="0"/>
            </a:endParaRPr>
          </a:p>
          <a:p>
            <a:r>
              <a:rPr lang="en-US" sz="2000">
                <a:solidFill>
                  <a:srgbClr val="0000FF"/>
                </a:solidFill>
                <a:latin typeface="Lucida Console" panose="020B0609040504020204" pitchFamily="49" charset="0"/>
              </a:rPr>
              <a:t>Remove-</a:t>
            </a:r>
            <a:r>
              <a:rPr lang="en-US" sz="2000" err="1">
                <a:solidFill>
                  <a:srgbClr val="0000FF"/>
                </a:solidFill>
                <a:latin typeface="Lucida Console" panose="020B0609040504020204" pitchFamily="49" charset="0"/>
              </a:rPr>
              <a:t>MSIApplications</a:t>
            </a:r>
            <a:r>
              <a:rPr lang="en-US" sz="2000">
                <a:solidFill>
                  <a:prstClr val="black"/>
                </a:solidFill>
                <a:latin typeface="Lucida Console" panose="020B0609040504020204" pitchFamily="49" charset="0"/>
              </a:rPr>
              <a:t> </a:t>
            </a:r>
            <a:r>
              <a:rPr lang="en-US" sz="2000">
                <a:solidFill>
                  <a:srgbClr val="000080"/>
                </a:solidFill>
                <a:latin typeface="Lucida Console" panose="020B0609040504020204" pitchFamily="49" charset="0"/>
              </a:rPr>
              <a:t>-Name</a:t>
            </a:r>
            <a:r>
              <a:rPr lang="en-US" sz="2000">
                <a:solidFill>
                  <a:prstClr val="black"/>
                </a:solidFill>
                <a:latin typeface="Lucida Console" panose="020B0609040504020204" pitchFamily="49" charset="0"/>
              </a:rPr>
              <a:t> </a:t>
            </a:r>
            <a:r>
              <a:rPr lang="en-US" sz="2000">
                <a:solidFill>
                  <a:srgbClr val="8B0000"/>
                </a:solidFill>
                <a:latin typeface="Lucida Console" panose="020B0609040504020204" pitchFamily="49" charset="0"/>
              </a:rPr>
              <a:t>'Java 7'</a:t>
            </a:r>
            <a:endParaRPr lang="en-US" sz="2000">
              <a:solidFill>
                <a:prstClr val="black"/>
              </a:solidFill>
              <a:latin typeface="Lucida Console" panose="020B0609040504020204" pitchFamily="49" charset="0"/>
            </a:endParaRPr>
          </a:p>
          <a:p>
            <a:endParaRPr lang="en-US" sz="1600">
              <a:solidFill>
                <a:prstClr val="black"/>
              </a:solidFill>
              <a:latin typeface="Lucida Console" panose="020B0609040504020204" pitchFamily="49" charset="0"/>
            </a:endParaRPr>
          </a:p>
        </p:txBody>
      </p:sp>
    </p:spTree>
    <p:extLst>
      <p:ext uri="{BB962C8B-B14F-4D97-AF65-F5344CB8AC3E}">
        <p14:creationId xmlns:p14="http://schemas.microsoft.com/office/powerpoint/2010/main" val="216618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Installation Welcome</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TextBox 10">
            <a:extLst>
              <a:ext uri="{FF2B5EF4-FFF2-40B4-BE49-F238E27FC236}">
                <a16:creationId xmlns:a16="http://schemas.microsoft.com/office/drawing/2014/main" id="{C1EF963F-78A5-4C52-96E2-F5F54B58F1A0}"/>
              </a:ext>
            </a:extLst>
          </p:cNvPr>
          <p:cNvSpPr txBox="1"/>
          <p:nvPr/>
        </p:nvSpPr>
        <p:spPr>
          <a:xfrm>
            <a:off x="1167430" y="1334558"/>
            <a:ext cx="4665395" cy="338554"/>
          </a:xfrm>
          <a:prstGeom prst="rect">
            <a:avLst/>
          </a:prstGeom>
          <a:noFill/>
        </p:spPr>
        <p:txBody>
          <a:bodyPr wrap="square" rtlCol="0">
            <a:spAutoFit/>
          </a:bodyPr>
          <a:lstStyle/>
          <a:p>
            <a:r>
              <a:rPr lang="en-US" sz="1600" dirty="0">
                <a:solidFill>
                  <a:srgbClr val="556774"/>
                </a:solidFill>
                <a:latin typeface="Arial Hebrew" charset="-79"/>
                <a:ea typeface="Gotham Book" charset="0"/>
                <a:cs typeface="Gotham Book" charset="0"/>
              </a:rPr>
              <a:t>Set to require closing of Acrobat Reader and IE.</a:t>
            </a:r>
          </a:p>
        </p:txBody>
      </p:sp>
      <p:pic>
        <p:nvPicPr>
          <p:cNvPr id="2050" name="Picture 2" descr="https://i2.wp.com/psappdeploytoolkit.com/wp-content/uploads/2015/04/image5.png?resize=452%2C336">
            <a:extLst>
              <a:ext uri="{FF2B5EF4-FFF2-40B4-BE49-F238E27FC236}">
                <a16:creationId xmlns:a16="http://schemas.microsoft.com/office/drawing/2014/main" id="{312E1FB6-90C9-4250-B92F-BA70C4F55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478" y="1828800"/>
            <a:ext cx="43053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2.wp.com/psappdeploytoolkit.com/wp-content/uploads/2015/04/image6.png?resize=452%2C403">
            <a:extLst>
              <a:ext uri="{FF2B5EF4-FFF2-40B4-BE49-F238E27FC236}">
                <a16:creationId xmlns:a16="http://schemas.microsoft.com/office/drawing/2014/main" id="{DABC179C-A49F-4EFE-9049-643C4D8B2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125" y="1828800"/>
            <a:ext cx="4305300" cy="3838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01A8051-809F-42E6-B9E9-B2F37A3F80B7}"/>
              </a:ext>
            </a:extLst>
          </p:cNvPr>
          <p:cNvSpPr txBox="1"/>
          <p:nvPr/>
        </p:nvSpPr>
        <p:spPr>
          <a:xfrm>
            <a:off x="7290035" y="1334558"/>
            <a:ext cx="2455479" cy="338554"/>
          </a:xfrm>
          <a:prstGeom prst="rect">
            <a:avLst/>
          </a:prstGeom>
          <a:noFill/>
        </p:spPr>
        <p:txBody>
          <a:bodyPr wrap="square" rtlCol="0">
            <a:spAutoFit/>
          </a:bodyPr>
          <a:lstStyle/>
          <a:p>
            <a:r>
              <a:rPr lang="en-US" sz="1600" dirty="0">
                <a:solidFill>
                  <a:srgbClr val="556774"/>
                </a:solidFill>
                <a:latin typeface="Arial Hebrew" charset="-79"/>
                <a:ea typeface="Gotham Book" charset="0"/>
                <a:cs typeface="Gotham Book" charset="0"/>
              </a:rPr>
              <a:t>Same, but with deferrals.</a:t>
            </a:r>
          </a:p>
        </p:txBody>
      </p:sp>
    </p:spTree>
    <p:extLst>
      <p:ext uri="{BB962C8B-B14F-4D97-AF65-F5344CB8AC3E}">
        <p14:creationId xmlns:p14="http://schemas.microsoft.com/office/powerpoint/2010/main" val="416295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Installation Progress</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026" name="Picture 2" descr="https://i1.wp.com/psappdeploytoolkit.com/wp-content/uploads/2015/04/image3.png?resize=452%2C178">
            <a:extLst>
              <a:ext uri="{FF2B5EF4-FFF2-40B4-BE49-F238E27FC236}">
                <a16:creationId xmlns:a16="http://schemas.microsoft.com/office/drawing/2014/main" id="{FA8FA3CB-86BB-4B71-9FB6-DA28AF394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478" y="2581275"/>
            <a:ext cx="430530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2.wp.com/psappdeploytoolkit.com/wp-content/uploads/2015/04/image4.png?resize=452%2C178">
            <a:extLst>
              <a:ext uri="{FF2B5EF4-FFF2-40B4-BE49-F238E27FC236}">
                <a16:creationId xmlns:a16="http://schemas.microsoft.com/office/drawing/2014/main" id="{E8C071F7-9F9F-4556-B9F8-2306B2EC4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0419" y="2581275"/>
            <a:ext cx="4305300" cy="16954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1EF963F-78A5-4C52-96E2-F5F54B58F1A0}"/>
              </a:ext>
            </a:extLst>
          </p:cNvPr>
          <p:cNvSpPr txBox="1"/>
          <p:nvPr/>
        </p:nvSpPr>
        <p:spPr>
          <a:xfrm>
            <a:off x="6700419" y="1979798"/>
            <a:ext cx="4305300" cy="584775"/>
          </a:xfrm>
          <a:prstGeom prst="rect">
            <a:avLst/>
          </a:prstGeom>
          <a:noFill/>
        </p:spPr>
        <p:txBody>
          <a:bodyPr wrap="square" rtlCol="0">
            <a:spAutoFit/>
          </a:bodyPr>
          <a:lstStyle/>
          <a:p>
            <a:r>
              <a:rPr lang="en-US" sz="1600" dirty="0">
                <a:solidFill>
                  <a:srgbClr val="556774"/>
                </a:solidFill>
                <a:latin typeface="Arial Hebrew" charset="-79"/>
                <a:ea typeface="Gotham Book" charset="0"/>
                <a:cs typeface="Gotham Book" charset="0"/>
              </a:rPr>
              <a:t>Can be set to dynamically update to indicate the stage of the installation.</a:t>
            </a:r>
          </a:p>
        </p:txBody>
      </p:sp>
    </p:spTree>
    <p:extLst>
      <p:ext uri="{BB962C8B-B14F-4D97-AF65-F5344CB8AC3E}">
        <p14:creationId xmlns:p14="http://schemas.microsoft.com/office/powerpoint/2010/main" val="134861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6065458"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Block Application Execution and Disk Space</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3074" name="Picture 2" descr="https://i2.wp.com/psappdeploytoolkit.com/wp-content/uploads/2015/04/image10.png?resize=452%2C269">
            <a:extLst>
              <a:ext uri="{FF2B5EF4-FFF2-40B4-BE49-F238E27FC236}">
                <a16:creationId xmlns:a16="http://schemas.microsoft.com/office/drawing/2014/main" id="{D033F7D4-BDD9-4A9A-AAA4-C183D571B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032" y="2147887"/>
            <a:ext cx="4305300" cy="25622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0.wp.com/psappdeploytoolkit.com/wp-content/uploads/2015/04/image11.png?resize=452%2C268">
            <a:extLst>
              <a:ext uri="{FF2B5EF4-FFF2-40B4-BE49-F238E27FC236}">
                <a16:creationId xmlns:a16="http://schemas.microsoft.com/office/drawing/2014/main" id="{0F644758-4279-4040-9FA1-EA4C6A89A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125" y="2147887"/>
            <a:ext cx="43053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3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6065458"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Custom Prompt</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4098" name="Picture 2" descr="https://i2.wp.com/psappdeploytoolkit.com/wp-content/uploads/2015/04/image12.png?resize=452%2C268">
            <a:extLst>
              <a:ext uri="{FF2B5EF4-FFF2-40B4-BE49-F238E27FC236}">
                <a16:creationId xmlns:a16="http://schemas.microsoft.com/office/drawing/2014/main" id="{ADFE70D3-32E5-4635-B95F-D4ABD724E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350" y="2152650"/>
            <a:ext cx="4305300" cy="2552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35CBB1E-E3F1-454B-83B4-63240991D65E}"/>
              </a:ext>
            </a:extLst>
          </p:cNvPr>
          <p:cNvSpPr txBox="1"/>
          <p:nvPr/>
        </p:nvSpPr>
        <p:spPr>
          <a:xfrm>
            <a:off x="2639033" y="1716875"/>
            <a:ext cx="6913933" cy="338554"/>
          </a:xfrm>
          <a:prstGeom prst="rect">
            <a:avLst/>
          </a:prstGeom>
          <a:noFill/>
        </p:spPr>
        <p:txBody>
          <a:bodyPr wrap="square" rtlCol="0">
            <a:spAutoFit/>
          </a:bodyPr>
          <a:lstStyle/>
          <a:p>
            <a:r>
              <a:rPr lang="en-US" sz="1600" dirty="0">
                <a:solidFill>
                  <a:srgbClr val="556774"/>
                </a:solidFill>
                <a:latin typeface="Arial Hebrew" charset="-79"/>
                <a:ea typeface="Gotham Book" charset="0"/>
                <a:cs typeface="Gotham Book" charset="0"/>
              </a:rPr>
              <a:t>Depending on which button is clicked you can then use that in your script.</a:t>
            </a:r>
          </a:p>
        </p:txBody>
      </p:sp>
    </p:spTree>
    <p:extLst>
      <p:ext uri="{BB962C8B-B14F-4D97-AF65-F5344CB8AC3E}">
        <p14:creationId xmlns:p14="http://schemas.microsoft.com/office/powerpoint/2010/main" val="332523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6065458"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Balloon “Toast” Notifications</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5122" name="Picture 2" descr="https://i1.wp.com/psappdeploytoolkit.com/wp-content/uploads/2015/04/image15.png?resize=361%2C120">
            <a:extLst>
              <a:ext uri="{FF2B5EF4-FFF2-40B4-BE49-F238E27FC236}">
                <a16:creationId xmlns:a16="http://schemas.microsoft.com/office/drawing/2014/main" id="{E2726727-FE17-419C-8AA3-144A7540D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865" y="1488717"/>
            <a:ext cx="3438525"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1.wp.com/psappdeploytoolkit.com/wp-content/uploads/2015/04/image16.png?resize=362%2C119">
            <a:extLst>
              <a:ext uri="{FF2B5EF4-FFF2-40B4-BE49-F238E27FC236}">
                <a16:creationId xmlns:a16="http://schemas.microsoft.com/office/drawing/2014/main" id="{3F9E2DEE-B574-4B73-BE2F-B51CEB6E2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340" y="2862262"/>
            <a:ext cx="344805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i2.wp.com/psappdeploytoolkit.com/wp-content/uploads/2015/04/image17.png?resize=362%2C121">
            <a:extLst>
              <a:ext uri="{FF2B5EF4-FFF2-40B4-BE49-F238E27FC236}">
                <a16:creationId xmlns:a16="http://schemas.microsoft.com/office/drawing/2014/main" id="{B05CEABB-F405-4CCC-854A-6EFA50A35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1340" y="4226282"/>
            <a:ext cx="344805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70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Branding</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026" name="Picture 2" descr="https://i2.wp.com/psappdeploytoolkit.com/wp-content/uploads/2015/04/image6.png?resize=452%2C4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897" y="1687120"/>
            <a:ext cx="4305300" cy="38385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939464" y="1796405"/>
            <a:ext cx="5382376" cy="3620005"/>
          </a:xfrm>
          <a:prstGeom prst="rect">
            <a:avLst/>
          </a:prstGeom>
        </p:spPr>
      </p:pic>
    </p:spTree>
    <p:extLst>
      <p:ext uri="{BB962C8B-B14F-4D97-AF65-F5344CB8AC3E}">
        <p14:creationId xmlns:p14="http://schemas.microsoft.com/office/powerpoint/2010/main" val="352524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796899"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Logs</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2298189" y="1319459"/>
            <a:ext cx="7316221" cy="1077218"/>
          </a:xfrm>
          <a:prstGeom prst="rect">
            <a:avLst/>
          </a:prstGeom>
          <a:noFill/>
        </p:spPr>
        <p:txBody>
          <a:bodyPr wrap="square" rtlCol="0">
            <a:spAutoFit/>
          </a:bodyPr>
          <a:lstStyle/>
          <a:p>
            <a:r>
              <a:rPr lang="en-US" sz="1600">
                <a:solidFill>
                  <a:srgbClr val="556774"/>
                </a:solidFill>
                <a:latin typeface="Arial Hebrew" charset="-79"/>
                <a:ea typeface="Gotham Book" charset="0"/>
                <a:cs typeface="Gotham Book" charset="0"/>
              </a:rPr>
              <a:t>Every time </a:t>
            </a:r>
            <a:r>
              <a:rPr lang="en-US" sz="1600" err="1">
                <a:solidFill>
                  <a:srgbClr val="556774"/>
                </a:solidFill>
                <a:latin typeface="Arial Hebrew" charset="-79"/>
                <a:ea typeface="Gotham Book" charset="0"/>
                <a:cs typeface="Gotham Book" charset="0"/>
              </a:rPr>
              <a:t>PSAppDeploy</a:t>
            </a:r>
            <a:r>
              <a:rPr lang="en-US" sz="1600">
                <a:solidFill>
                  <a:srgbClr val="556774"/>
                </a:solidFill>
                <a:latin typeface="Arial Hebrew" charset="-79"/>
                <a:ea typeface="Gotham Book" charset="0"/>
                <a:cs typeface="Gotham Book" charset="0"/>
              </a:rPr>
              <a:t> runs it creates a unique log file for each application in C:\Windows\Logs\Software</a:t>
            </a:r>
          </a:p>
          <a:p>
            <a:pPr marL="285750" indent="-285750">
              <a:buFont typeface="Arial" panose="020B0604020202020204" pitchFamily="34" charset="0"/>
              <a:buChar char="•"/>
            </a:pPr>
            <a:endParaRPr lang="en-US" sz="1600">
              <a:solidFill>
                <a:prstClr val="black"/>
              </a:solidFill>
              <a:latin typeface="Lucida Console" panose="020B0609040504020204" pitchFamily="49" charset="0"/>
            </a:endParaRPr>
          </a:p>
          <a:p>
            <a:endParaRPr lang="en-US" sz="1600">
              <a:solidFill>
                <a:srgbClr val="556774"/>
              </a:solidFill>
              <a:latin typeface="Arial Hebrew" charset="-79"/>
              <a:ea typeface="Gotham Book" charset="0"/>
              <a:cs typeface="Gotham Book" charset="0"/>
            </a:endParaRPr>
          </a:p>
        </p:txBody>
      </p:sp>
      <p:pic>
        <p:nvPicPr>
          <p:cNvPr id="5" name="Picture 4"/>
          <p:cNvPicPr>
            <a:picLocks noChangeAspect="1"/>
          </p:cNvPicPr>
          <p:nvPr/>
        </p:nvPicPr>
        <p:blipFill>
          <a:blip r:embed="rId3"/>
          <a:stretch>
            <a:fillRect/>
          </a:stretch>
        </p:blipFill>
        <p:spPr>
          <a:xfrm>
            <a:off x="2298189" y="2117471"/>
            <a:ext cx="7316221" cy="3639058"/>
          </a:xfrm>
          <a:prstGeom prst="rect">
            <a:avLst/>
          </a:prstGeom>
          <a:ln>
            <a:solidFill>
              <a:schemeClr val="tx1"/>
            </a:solidFill>
          </a:ln>
        </p:spPr>
      </p:pic>
    </p:spTree>
    <p:extLst>
      <p:ext uri="{BB962C8B-B14F-4D97-AF65-F5344CB8AC3E}">
        <p14:creationId xmlns:p14="http://schemas.microsoft.com/office/powerpoint/2010/main" val="21696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5" name="Title 17"/>
          <p:cNvSpPr>
            <a:spLocks noGrp="1"/>
          </p:cNvSpPr>
          <p:nvPr>
            <p:ph type="title" idx="4294967295" hasCustomPrompt="1"/>
          </p:nvPr>
        </p:nvSpPr>
        <p:spPr>
          <a:xfrm>
            <a:off x="1234047" y="3098910"/>
            <a:ext cx="9721850" cy="660181"/>
          </a:xfrm>
          <a:prstGeom prst="rect">
            <a:avLst/>
          </a:prstGeom>
          <a:noFill/>
        </p:spPr>
        <p:txBody>
          <a:bodyPr wrap="square" anchor="ctr" anchorCtr="0">
            <a:spAutoFit/>
          </a:bodyPr>
          <a:lstStyle>
            <a:lvl1pPr algn="ctr">
              <a:defRPr b="1" i="1" cap="all" baseline="0">
                <a:solidFill>
                  <a:srgbClr val="0067B0"/>
                </a:solidFill>
                <a:latin typeface="Arial" charset="0"/>
              </a:defRPr>
            </a:lvl1pPr>
          </a:lstStyle>
          <a:p>
            <a:r>
              <a:rPr lang="en-US" sz="4100" b="0">
                <a:solidFill>
                  <a:srgbClr val="E02136"/>
                </a:solidFill>
                <a:ea typeface="Gotham Medium" charset="0"/>
                <a:cs typeface="Gotham Medium" charset="0"/>
              </a:rPr>
              <a:t>Demonstration</a:t>
            </a:r>
          </a:p>
        </p:txBody>
      </p:sp>
    </p:spTree>
    <p:extLst>
      <p:ext uri="{BB962C8B-B14F-4D97-AF65-F5344CB8AC3E}">
        <p14:creationId xmlns:p14="http://schemas.microsoft.com/office/powerpoint/2010/main" val="402512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4150868"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SCCM Integration | Source Files</a:t>
            </a:r>
          </a:p>
        </p:txBody>
      </p:sp>
      <p:sp>
        <p:nvSpPr>
          <p:cNvPr id="38" name="TextBox 37"/>
          <p:cNvSpPr txBox="1"/>
          <p:nvPr/>
        </p:nvSpPr>
        <p:spPr>
          <a:xfrm>
            <a:off x="1399032" y="1155214"/>
            <a:ext cx="8998034" cy="338554"/>
          </a:xfrm>
          <a:prstGeom prst="rect">
            <a:avLst/>
          </a:prstGeom>
          <a:noFill/>
        </p:spPr>
        <p:txBody>
          <a:bodyPr wrap="square" rtlCol="0">
            <a:spAutoFit/>
          </a:bodyPr>
          <a:lstStyle/>
          <a:p>
            <a:r>
              <a:rPr lang="en-US" sz="1600">
                <a:solidFill>
                  <a:srgbClr val="556774"/>
                </a:solidFill>
                <a:latin typeface="Arial Hebrew" charset="-79"/>
                <a:ea typeface="Gotham Book" charset="0"/>
                <a:cs typeface="Gotham Book" charset="0"/>
              </a:rPr>
              <a:t>Deploying an application using </a:t>
            </a:r>
            <a:r>
              <a:rPr lang="en-US" sz="1600" err="1">
                <a:solidFill>
                  <a:srgbClr val="556774"/>
                </a:solidFill>
                <a:latin typeface="Arial Hebrew" charset="-79"/>
                <a:ea typeface="Gotham Book" charset="0"/>
                <a:cs typeface="Gotham Book" charset="0"/>
              </a:rPr>
              <a:t>PSAppDeploy</a:t>
            </a:r>
            <a:r>
              <a:rPr lang="en-US" sz="1600">
                <a:solidFill>
                  <a:srgbClr val="556774"/>
                </a:solidFill>
                <a:latin typeface="Arial Hebrew" charset="-79"/>
                <a:ea typeface="Gotham Book" charset="0"/>
                <a:cs typeface="Gotham Book" charset="0"/>
              </a:rPr>
              <a:t> via SCCM is actually fairly simple.</a:t>
            </a:r>
          </a:p>
        </p:txBody>
      </p:sp>
      <p:pic>
        <p:nvPicPr>
          <p:cNvPr id="2" name="Picture 1"/>
          <p:cNvPicPr>
            <a:picLocks noChangeAspect="1"/>
          </p:cNvPicPr>
          <p:nvPr/>
        </p:nvPicPr>
        <p:blipFill rotWithShape="1">
          <a:blip r:embed="rId3"/>
          <a:srcRect r="35790"/>
          <a:stretch/>
        </p:blipFill>
        <p:spPr>
          <a:xfrm>
            <a:off x="1399032" y="2100581"/>
            <a:ext cx="4832373" cy="3486637"/>
          </a:xfrm>
          <a:prstGeom prst="rect">
            <a:avLst/>
          </a:prstGeom>
          <a:ln>
            <a:solidFill>
              <a:schemeClr val="tx1"/>
            </a:solidFill>
          </a:ln>
        </p:spPr>
      </p:pic>
      <p:sp>
        <p:nvSpPr>
          <p:cNvPr id="5" name="TextBox 4"/>
          <p:cNvSpPr txBox="1"/>
          <p:nvPr/>
        </p:nvSpPr>
        <p:spPr>
          <a:xfrm>
            <a:off x="2025534" y="1696039"/>
            <a:ext cx="3579368" cy="338554"/>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Properties of an SCCM Application</a:t>
            </a:r>
          </a:p>
        </p:txBody>
      </p:sp>
      <p:pic>
        <p:nvPicPr>
          <p:cNvPr id="4" name="Picture 3"/>
          <p:cNvPicPr>
            <a:picLocks noChangeAspect="1"/>
          </p:cNvPicPr>
          <p:nvPr/>
        </p:nvPicPr>
        <p:blipFill rotWithShape="1">
          <a:blip r:embed="rId4"/>
          <a:srcRect t="-354" r="37612" b="354"/>
          <a:stretch/>
        </p:blipFill>
        <p:spPr>
          <a:xfrm>
            <a:off x="6612405" y="2048186"/>
            <a:ext cx="4855695" cy="3591426"/>
          </a:xfrm>
          <a:prstGeom prst="rect">
            <a:avLst/>
          </a:prstGeom>
          <a:ln>
            <a:solidFill>
              <a:schemeClr val="tx1"/>
            </a:solidFill>
          </a:ln>
        </p:spPr>
      </p:pic>
      <p:sp>
        <p:nvSpPr>
          <p:cNvPr id="7" name="TextBox 6"/>
          <p:cNvSpPr txBox="1"/>
          <p:nvPr/>
        </p:nvSpPr>
        <p:spPr>
          <a:xfrm>
            <a:off x="7317254" y="1696039"/>
            <a:ext cx="3445995" cy="338554"/>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Customized </a:t>
            </a:r>
            <a:r>
              <a:rPr lang="en-US" sz="1600" b="1" err="1">
                <a:solidFill>
                  <a:srgbClr val="556774"/>
                </a:solidFill>
                <a:latin typeface="Arial Hebrew" charset="-79"/>
                <a:ea typeface="Gotham Book" charset="0"/>
                <a:cs typeface="Gotham Book" charset="0"/>
              </a:rPr>
              <a:t>PSAppDeploy</a:t>
            </a:r>
            <a:r>
              <a:rPr lang="en-US" sz="1600" b="1">
                <a:solidFill>
                  <a:srgbClr val="556774"/>
                </a:solidFill>
                <a:latin typeface="Arial Hebrew" charset="-79"/>
                <a:ea typeface="Gotham Book" charset="0"/>
                <a:cs typeface="Gotham Book" charset="0"/>
              </a:rPr>
              <a:t> Folder</a:t>
            </a:r>
          </a:p>
        </p:txBody>
      </p:sp>
    </p:spTree>
    <p:extLst>
      <p:ext uri="{BB962C8B-B14F-4D97-AF65-F5344CB8AC3E}">
        <p14:creationId xmlns:p14="http://schemas.microsoft.com/office/powerpoint/2010/main" val="268910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01050" y="1401159"/>
            <a:ext cx="4362208" cy="492443"/>
          </a:xfrm>
          <a:prstGeom prst="rect">
            <a:avLst/>
          </a:prstGeom>
          <a:noFill/>
        </p:spPr>
        <p:txBody>
          <a:bodyPr wrap="square" rtlCol="0">
            <a:spAutoFit/>
          </a:bodyPr>
          <a:lstStyle/>
          <a:p>
            <a:r>
              <a:rPr lang="en-US" sz="2600">
                <a:solidFill>
                  <a:srgbClr val="0F4B90"/>
                </a:solidFill>
                <a:latin typeface="Arial Hebrew" charset="-79"/>
                <a:ea typeface="Gotham" charset="0"/>
                <a:cs typeface="Gotham" charset="0"/>
              </a:rPr>
              <a:t>IT Workstation Technologies</a:t>
            </a:r>
          </a:p>
        </p:txBody>
      </p:sp>
      <p:sp>
        <p:nvSpPr>
          <p:cNvPr id="3" name="TextBox 2"/>
          <p:cNvSpPr txBox="1"/>
          <p:nvPr/>
        </p:nvSpPr>
        <p:spPr>
          <a:xfrm>
            <a:off x="1301050" y="2041729"/>
            <a:ext cx="5552833" cy="738664"/>
          </a:xfrm>
          <a:prstGeom prst="rect">
            <a:avLst/>
          </a:prstGeom>
          <a:noFill/>
        </p:spPr>
        <p:txBody>
          <a:bodyPr wrap="square" rtlCol="0">
            <a:spAutoFit/>
          </a:bodyPr>
          <a:lstStyle/>
          <a:p>
            <a:r>
              <a:rPr lang="en-US" sz="1400">
                <a:solidFill>
                  <a:srgbClr val="556774"/>
                </a:solidFill>
                <a:latin typeface="Arial Hebrew" charset="-79"/>
                <a:ea typeface="Gotham Book" charset="0"/>
                <a:cs typeface="Gotham Book" charset="0"/>
              </a:rPr>
              <a:t>Third tier in IT Support structure, also responsible for researching, implementing, and supporting systems used for Workstation Support on campus. </a:t>
            </a:r>
          </a:p>
        </p:txBody>
      </p:sp>
      <p:grpSp>
        <p:nvGrpSpPr>
          <p:cNvPr id="2" name="Group 1"/>
          <p:cNvGrpSpPr/>
          <p:nvPr/>
        </p:nvGrpSpPr>
        <p:grpSpPr>
          <a:xfrm>
            <a:off x="680426" y="3498867"/>
            <a:ext cx="489246" cy="489246"/>
            <a:chOff x="4112241" y="1827039"/>
            <a:chExt cx="914400" cy="914400"/>
          </a:xfrm>
        </p:grpSpPr>
        <p:sp>
          <p:nvSpPr>
            <p:cNvPr id="13" name="Oval 12"/>
            <p:cNvSpPr/>
            <p:nvPr/>
          </p:nvSpPr>
          <p:spPr>
            <a:xfrm>
              <a:off x="4112241" y="182703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57786" y="2072584"/>
              <a:ext cx="423310" cy="423310"/>
            </a:xfrm>
            <a:prstGeom prst="rect">
              <a:avLst/>
            </a:prstGeom>
          </p:spPr>
        </p:pic>
      </p:grpSp>
      <p:sp>
        <p:nvSpPr>
          <p:cNvPr id="15" name="TextBox 14"/>
          <p:cNvSpPr txBox="1"/>
          <p:nvPr/>
        </p:nvSpPr>
        <p:spPr>
          <a:xfrm>
            <a:off x="1280500" y="2881704"/>
            <a:ext cx="4362208" cy="492443"/>
          </a:xfrm>
          <a:prstGeom prst="rect">
            <a:avLst/>
          </a:prstGeom>
          <a:noFill/>
        </p:spPr>
        <p:txBody>
          <a:bodyPr wrap="square" rtlCol="0">
            <a:spAutoFit/>
          </a:bodyPr>
          <a:lstStyle/>
          <a:p>
            <a:r>
              <a:rPr lang="en-US" sz="2600">
                <a:solidFill>
                  <a:srgbClr val="0F4B90"/>
                </a:solidFill>
                <a:latin typeface="Arial Hebrew" charset="-79"/>
                <a:ea typeface="Gotham" charset="0"/>
                <a:cs typeface="Gotham" charset="0"/>
              </a:rPr>
              <a:t>Supported Systems</a:t>
            </a:r>
          </a:p>
        </p:txBody>
      </p:sp>
      <p:sp>
        <p:nvSpPr>
          <p:cNvPr id="16" name="TextBox 15"/>
          <p:cNvSpPr txBox="1"/>
          <p:nvPr/>
        </p:nvSpPr>
        <p:spPr>
          <a:xfrm>
            <a:off x="1301050" y="3589601"/>
            <a:ext cx="6332383" cy="307777"/>
          </a:xfrm>
          <a:prstGeom prst="rect">
            <a:avLst/>
          </a:prstGeom>
          <a:noFill/>
        </p:spPr>
        <p:txBody>
          <a:bodyPr wrap="square" rtlCol="0">
            <a:spAutoFit/>
          </a:bodyPr>
          <a:lstStyle/>
          <a:p>
            <a:r>
              <a:rPr lang="en-US" sz="1400">
                <a:solidFill>
                  <a:srgbClr val="556774"/>
                </a:solidFill>
                <a:latin typeface="Arial Hebrew" charset="-79"/>
                <a:ea typeface="Gotham Book" charset="0"/>
                <a:cs typeface="Gotham Book" charset="0"/>
              </a:rPr>
              <a:t>System Center Configuration Manager (Microsoft Configuration Management) </a:t>
            </a:r>
          </a:p>
        </p:txBody>
      </p:sp>
      <p:grpSp>
        <p:nvGrpSpPr>
          <p:cNvPr id="17" name="Group 16"/>
          <p:cNvGrpSpPr/>
          <p:nvPr/>
        </p:nvGrpSpPr>
        <p:grpSpPr>
          <a:xfrm>
            <a:off x="680426" y="4119491"/>
            <a:ext cx="489246" cy="489246"/>
            <a:chOff x="4112241" y="1827039"/>
            <a:chExt cx="914400" cy="914400"/>
          </a:xfrm>
        </p:grpSpPr>
        <p:sp>
          <p:nvSpPr>
            <p:cNvPr id="18" name="Oval 17"/>
            <p:cNvSpPr/>
            <p:nvPr/>
          </p:nvSpPr>
          <p:spPr>
            <a:xfrm>
              <a:off x="4112241" y="182703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57786" y="2072584"/>
              <a:ext cx="423310" cy="423310"/>
            </a:xfrm>
            <a:prstGeom prst="rect">
              <a:avLst/>
            </a:prstGeom>
          </p:spPr>
        </p:pic>
      </p:grpSp>
      <p:sp>
        <p:nvSpPr>
          <p:cNvPr id="20" name="TextBox 19"/>
          <p:cNvSpPr txBox="1"/>
          <p:nvPr/>
        </p:nvSpPr>
        <p:spPr>
          <a:xfrm>
            <a:off x="1301049" y="4210225"/>
            <a:ext cx="5552833" cy="307777"/>
          </a:xfrm>
          <a:prstGeom prst="rect">
            <a:avLst/>
          </a:prstGeom>
          <a:noFill/>
        </p:spPr>
        <p:txBody>
          <a:bodyPr wrap="square" rtlCol="0">
            <a:spAutoFit/>
          </a:bodyPr>
          <a:lstStyle/>
          <a:p>
            <a:r>
              <a:rPr lang="en-US" sz="1400">
                <a:solidFill>
                  <a:srgbClr val="556774"/>
                </a:solidFill>
                <a:latin typeface="Arial Hebrew" charset="-79"/>
                <a:ea typeface="Gotham Book" charset="0"/>
                <a:cs typeface="Gotham Book" charset="0"/>
              </a:rPr>
              <a:t>Jamf Pro (Apple Configuration Management)</a:t>
            </a:r>
          </a:p>
        </p:txBody>
      </p:sp>
      <p:grpSp>
        <p:nvGrpSpPr>
          <p:cNvPr id="23" name="Group 22"/>
          <p:cNvGrpSpPr/>
          <p:nvPr/>
        </p:nvGrpSpPr>
        <p:grpSpPr>
          <a:xfrm>
            <a:off x="676518" y="4740115"/>
            <a:ext cx="497061" cy="497061"/>
            <a:chOff x="1389504" y="1827039"/>
            <a:chExt cx="914400" cy="914400"/>
          </a:xfrm>
        </p:grpSpPr>
        <p:sp>
          <p:nvSpPr>
            <p:cNvPr id="21" name="Oval 20"/>
            <p:cNvSpPr/>
            <p:nvPr/>
          </p:nvSpPr>
          <p:spPr>
            <a:xfrm>
              <a:off x="1389504" y="182703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11624" y="2049159"/>
              <a:ext cx="470161" cy="470161"/>
            </a:xfrm>
            <a:prstGeom prst="rect">
              <a:avLst/>
            </a:prstGeom>
          </p:spPr>
        </p:pic>
      </p:grpSp>
      <p:sp>
        <p:nvSpPr>
          <p:cNvPr id="24" name="TextBox 23"/>
          <p:cNvSpPr txBox="1"/>
          <p:nvPr/>
        </p:nvSpPr>
        <p:spPr>
          <a:xfrm>
            <a:off x="1297142" y="4834756"/>
            <a:ext cx="5552833" cy="307777"/>
          </a:xfrm>
          <a:prstGeom prst="rect">
            <a:avLst/>
          </a:prstGeom>
          <a:noFill/>
        </p:spPr>
        <p:txBody>
          <a:bodyPr wrap="square" rtlCol="0">
            <a:spAutoFit/>
          </a:bodyPr>
          <a:lstStyle/>
          <a:p>
            <a:r>
              <a:rPr lang="en-US" sz="1400" err="1">
                <a:solidFill>
                  <a:srgbClr val="556774"/>
                </a:solidFill>
                <a:latin typeface="Arial Hebrew" charset="-79"/>
                <a:ea typeface="Gotham Book" charset="0"/>
                <a:cs typeface="Gotham Book" charset="0"/>
              </a:rPr>
              <a:t>PaperCut</a:t>
            </a:r>
            <a:r>
              <a:rPr lang="en-US" sz="1400">
                <a:solidFill>
                  <a:srgbClr val="556774"/>
                </a:solidFill>
                <a:latin typeface="Arial Hebrew" charset="-79"/>
                <a:ea typeface="Gotham Book" charset="0"/>
                <a:cs typeface="Gotham Book" charset="0"/>
              </a:rPr>
              <a:t> (Print Management)</a:t>
            </a:r>
          </a:p>
        </p:txBody>
      </p:sp>
      <p:grpSp>
        <p:nvGrpSpPr>
          <p:cNvPr id="27" name="Group 26"/>
          <p:cNvGrpSpPr/>
          <p:nvPr/>
        </p:nvGrpSpPr>
        <p:grpSpPr>
          <a:xfrm>
            <a:off x="676518" y="5368554"/>
            <a:ext cx="489246" cy="489246"/>
            <a:chOff x="9551815" y="4160255"/>
            <a:chExt cx="914400" cy="914400"/>
          </a:xfrm>
        </p:grpSpPr>
        <p:sp>
          <p:nvSpPr>
            <p:cNvPr id="25" name="Oval 24"/>
            <p:cNvSpPr/>
            <p:nvPr/>
          </p:nvSpPr>
          <p:spPr>
            <a:xfrm>
              <a:off x="9551815" y="4160255"/>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0415" y="4388855"/>
              <a:ext cx="457200" cy="457200"/>
            </a:xfrm>
            <a:prstGeom prst="rect">
              <a:avLst/>
            </a:prstGeom>
          </p:spPr>
        </p:pic>
      </p:grpSp>
      <p:sp>
        <p:nvSpPr>
          <p:cNvPr id="28" name="TextBox 27"/>
          <p:cNvSpPr txBox="1"/>
          <p:nvPr/>
        </p:nvSpPr>
        <p:spPr>
          <a:xfrm>
            <a:off x="1301050" y="5459288"/>
            <a:ext cx="5552833" cy="307777"/>
          </a:xfrm>
          <a:prstGeom prst="rect">
            <a:avLst/>
          </a:prstGeom>
          <a:noFill/>
        </p:spPr>
        <p:txBody>
          <a:bodyPr wrap="square" rtlCol="0" anchor="t">
            <a:spAutoFit/>
          </a:bodyPr>
          <a:lstStyle/>
          <a:p>
            <a:r>
              <a:rPr lang="en-US" sz="1400">
                <a:solidFill>
                  <a:srgbClr val="556774"/>
                </a:solidFill>
                <a:latin typeface="Arial Hebrew" charset="-79"/>
                <a:ea typeface="Gotham Book" charset="0"/>
                <a:cs typeface="Gotham Book" charset="0"/>
              </a:rPr>
              <a:t>Citrix XenApp (Application Virtualization)</a:t>
            </a:r>
          </a:p>
        </p:txBody>
      </p:sp>
    </p:spTree>
    <p:extLst>
      <p:ext uri="{BB962C8B-B14F-4D97-AF65-F5344CB8AC3E}">
        <p14:creationId xmlns:p14="http://schemas.microsoft.com/office/powerpoint/2010/main" val="190692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5763768"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SCCM Integration | Installation Program</a:t>
            </a:r>
          </a:p>
        </p:txBody>
      </p:sp>
      <p:pic>
        <p:nvPicPr>
          <p:cNvPr id="6" name="Picture 5"/>
          <p:cNvPicPr>
            <a:picLocks noChangeAspect="1"/>
          </p:cNvPicPr>
          <p:nvPr/>
        </p:nvPicPr>
        <p:blipFill rotWithShape="1">
          <a:blip r:embed="rId3"/>
          <a:srcRect r="22597"/>
          <a:stretch/>
        </p:blipFill>
        <p:spPr>
          <a:xfrm>
            <a:off x="2954782" y="1511486"/>
            <a:ext cx="5839968" cy="2972215"/>
          </a:xfrm>
          <a:prstGeom prst="rect">
            <a:avLst/>
          </a:prstGeom>
          <a:ln>
            <a:solidFill>
              <a:schemeClr val="tx1"/>
            </a:solidFill>
          </a:ln>
        </p:spPr>
      </p:pic>
      <p:sp>
        <p:nvSpPr>
          <p:cNvPr id="11" name="TextBox 10"/>
          <p:cNvSpPr txBox="1"/>
          <p:nvPr/>
        </p:nvSpPr>
        <p:spPr>
          <a:xfrm>
            <a:off x="1399032" y="4642207"/>
            <a:ext cx="8951468" cy="830997"/>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Install: </a:t>
            </a:r>
            <a:r>
              <a:rPr lang="en-US" sz="1600">
                <a:solidFill>
                  <a:srgbClr val="556774"/>
                </a:solidFill>
                <a:latin typeface="Arial Hebrew" charset="-79"/>
                <a:ea typeface="Gotham Book" charset="0"/>
                <a:cs typeface="Gotham Book" charset="0"/>
              </a:rPr>
              <a:t>Deploy-Application.exe -</a:t>
            </a:r>
            <a:r>
              <a:rPr lang="en-US" sz="1600" err="1">
                <a:solidFill>
                  <a:srgbClr val="556774"/>
                </a:solidFill>
                <a:latin typeface="Arial Hebrew" charset="-79"/>
                <a:ea typeface="Gotham Book" charset="0"/>
                <a:cs typeface="Gotham Book" charset="0"/>
              </a:rPr>
              <a:t>DeploymentType</a:t>
            </a:r>
            <a:r>
              <a:rPr lang="en-US" sz="1600">
                <a:solidFill>
                  <a:srgbClr val="556774"/>
                </a:solidFill>
                <a:latin typeface="Arial Hebrew" charset="-79"/>
                <a:ea typeface="Gotham Book" charset="0"/>
                <a:cs typeface="Gotham Book" charset="0"/>
              </a:rPr>
              <a:t> Install -</a:t>
            </a:r>
            <a:r>
              <a:rPr lang="en-US" sz="1600" err="1">
                <a:solidFill>
                  <a:srgbClr val="556774"/>
                </a:solidFill>
                <a:latin typeface="Arial Hebrew" charset="-79"/>
                <a:ea typeface="Gotham Book" charset="0"/>
                <a:cs typeface="Gotham Book" charset="0"/>
              </a:rPr>
              <a:t>DeployMode</a:t>
            </a:r>
            <a:r>
              <a:rPr lang="en-US" sz="1600">
                <a:solidFill>
                  <a:srgbClr val="556774"/>
                </a:solidFill>
                <a:latin typeface="Arial Hebrew" charset="-79"/>
                <a:ea typeface="Gotham Book" charset="0"/>
                <a:cs typeface="Gotham Book" charset="0"/>
              </a:rPr>
              <a:t> Interactive</a:t>
            </a:r>
          </a:p>
          <a:p>
            <a:endParaRPr lang="en-US" sz="1600">
              <a:solidFill>
                <a:srgbClr val="556774"/>
              </a:solidFill>
              <a:latin typeface="Arial Hebrew" charset="-79"/>
              <a:ea typeface="Gotham Book" charset="0"/>
              <a:cs typeface="Gotham Book" charset="0"/>
            </a:endParaRPr>
          </a:p>
          <a:p>
            <a:r>
              <a:rPr lang="en-US" sz="1600" b="1">
                <a:solidFill>
                  <a:srgbClr val="556774"/>
                </a:solidFill>
                <a:latin typeface="Arial Hebrew" charset="-79"/>
                <a:ea typeface="Gotham Book" charset="0"/>
                <a:cs typeface="Gotham Book" charset="0"/>
              </a:rPr>
              <a:t>Uninstall: </a:t>
            </a:r>
            <a:r>
              <a:rPr lang="en-US" sz="1600">
                <a:solidFill>
                  <a:srgbClr val="556774"/>
                </a:solidFill>
                <a:latin typeface="Arial Hebrew" charset="-79"/>
                <a:ea typeface="Gotham Book" charset="0"/>
                <a:cs typeface="Gotham Book" charset="0"/>
              </a:rPr>
              <a:t>Deploy-Application.exe –</a:t>
            </a:r>
            <a:r>
              <a:rPr lang="en-US" sz="1600" err="1">
                <a:solidFill>
                  <a:srgbClr val="556774"/>
                </a:solidFill>
                <a:latin typeface="Arial Hebrew" charset="-79"/>
                <a:ea typeface="Gotham Book" charset="0"/>
                <a:cs typeface="Gotham Book" charset="0"/>
              </a:rPr>
              <a:t>DeploymentType</a:t>
            </a:r>
            <a:r>
              <a:rPr lang="en-US" sz="1600">
                <a:solidFill>
                  <a:srgbClr val="556774"/>
                </a:solidFill>
                <a:latin typeface="Arial Hebrew" charset="-79"/>
                <a:ea typeface="Gotham Book" charset="0"/>
                <a:cs typeface="Gotham Book" charset="0"/>
              </a:rPr>
              <a:t> Uninstall –</a:t>
            </a:r>
            <a:r>
              <a:rPr lang="en-US" sz="1600" err="1">
                <a:solidFill>
                  <a:srgbClr val="556774"/>
                </a:solidFill>
                <a:latin typeface="Arial Hebrew" charset="-79"/>
                <a:ea typeface="Gotham Book" charset="0"/>
                <a:cs typeface="Gotham Book" charset="0"/>
              </a:rPr>
              <a:t>DeployMode</a:t>
            </a:r>
            <a:r>
              <a:rPr lang="en-US" sz="1600">
                <a:solidFill>
                  <a:srgbClr val="556774"/>
                </a:solidFill>
                <a:latin typeface="Arial Hebrew" charset="-79"/>
                <a:ea typeface="Gotham Book" charset="0"/>
                <a:cs typeface="Gotham Book" charset="0"/>
              </a:rPr>
              <a:t> Interactive</a:t>
            </a:r>
          </a:p>
        </p:txBody>
      </p:sp>
      <p:sp>
        <p:nvSpPr>
          <p:cNvPr id="12" name="TextBox 11"/>
          <p:cNvSpPr txBox="1"/>
          <p:nvPr/>
        </p:nvSpPr>
        <p:spPr>
          <a:xfrm>
            <a:off x="4085082" y="1094413"/>
            <a:ext cx="3579368" cy="338554"/>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Properties of an SCCM Application</a:t>
            </a:r>
          </a:p>
        </p:txBody>
      </p:sp>
    </p:spTree>
    <p:extLst>
      <p:ext uri="{BB962C8B-B14F-4D97-AF65-F5344CB8AC3E}">
        <p14:creationId xmlns:p14="http://schemas.microsoft.com/office/powerpoint/2010/main" val="36809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5763768"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SCCM Integration | Global Conditions</a:t>
            </a:r>
          </a:p>
        </p:txBody>
      </p:sp>
      <p:sp>
        <p:nvSpPr>
          <p:cNvPr id="12" name="TextBox 11"/>
          <p:cNvSpPr txBox="1"/>
          <p:nvPr/>
        </p:nvSpPr>
        <p:spPr>
          <a:xfrm>
            <a:off x="1399032" y="1383741"/>
            <a:ext cx="8350395" cy="584775"/>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We use SCCM Global Conditions to check if various applications are running at the time of the installation to determine if the patch should run silent, or interactive.</a:t>
            </a:r>
          </a:p>
        </p:txBody>
      </p:sp>
      <p:sp>
        <p:nvSpPr>
          <p:cNvPr id="4" name="Rectangle 3"/>
          <p:cNvSpPr/>
          <p:nvPr/>
        </p:nvSpPr>
        <p:spPr>
          <a:xfrm>
            <a:off x="1399032" y="2414776"/>
            <a:ext cx="9249648" cy="369332"/>
          </a:xfrm>
          <a:prstGeom prst="rect">
            <a:avLst/>
          </a:prstGeom>
        </p:spPr>
        <p:txBody>
          <a:bodyPr wrap="none">
            <a:spAutoFit/>
          </a:bodyPr>
          <a:lstStyle/>
          <a:p>
            <a:r>
              <a:rPr lang="en-US">
                <a:solidFill>
                  <a:srgbClr val="A9A9A9"/>
                </a:solidFill>
                <a:latin typeface="Lucida Console" panose="020B0609040504020204" pitchFamily="49" charset="0"/>
              </a:rPr>
              <a:t>[</a:t>
            </a:r>
            <a:r>
              <a:rPr lang="en-US">
                <a:solidFill>
                  <a:srgbClr val="008080"/>
                </a:solidFill>
                <a:latin typeface="Lucida Console" panose="020B0609040504020204" pitchFamily="49" charset="0"/>
              </a:rPr>
              <a:t>bool</a:t>
            </a:r>
            <a:r>
              <a:rPr lang="en-US">
                <a:solidFill>
                  <a:srgbClr val="A9A9A9"/>
                </a:solidFill>
                <a:latin typeface="Lucida Console" panose="020B0609040504020204" pitchFamily="49" charset="0"/>
              </a:rPr>
              <a:t>]</a:t>
            </a:r>
            <a:r>
              <a:rPr lang="en-US">
                <a:solidFill>
                  <a:prstClr val="black"/>
                </a:solidFill>
                <a:latin typeface="Lucida Console" panose="020B0609040504020204" pitchFamily="49" charset="0"/>
              </a:rPr>
              <a:t>(</a:t>
            </a:r>
            <a:r>
              <a:rPr lang="en-US">
                <a:solidFill>
                  <a:srgbClr val="0000FF"/>
                </a:solidFill>
                <a:latin typeface="Lucida Console" panose="020B0609040504020204" pitchFamily="49" charset="0"/>
              </a:rPr>
              <a:t>get-process</a:t>
            </a:r>
            <a:r>
              <a:rPr lang="en-US">
                <a:solidFill>
                  <a:prstClr val="black"/>
                </a:solidFill>
                <a:latin typeface="Lucida Console" panose="020B0609040504020204" pitchFamily="49" charset="0"/>
              </a:rPr>
              <a:t> </a:t>
            </a:r>
            <a:r>
              <a:rPr lang="en-US">
                <a:solidFill>
                  <a:srgbClr val="000080"/>
                </a:solidFill>
                <a:latin typeface="Lucida Console" panose="020B0609040504020204" pitchFamily="49" charset="0"/>
              </a:rPr>
              <a:t>-Name</a:t>
            </a:r>
            <a:r>
              <a:rPr lang="en-US">
                <a:solidFill>
                  <a:prstClr val="black"/>
                </a:solidFill>
                <a:latin typeface="Lucida Console" panose="020B0609040504020204" pitchFamily="49" charset="0"/>
              </a:rPr>
              <a:t> </a:t>
            </a:r>
            <a:r>
              <a:rPr lang="en-US">
                <a:solidFill>
                  <a:srgbClr val="8B0000"/>
                </a:solidFill>
                <a:latin typeface="Lucida Console" panose="020B0609040504020204" pitchFamily="49" charset="0"/>
              </a:rPr>
              <a:t>'chrome'</a:t>
            </a:r>
            <a:r>
              <a:rPr lang="en-US">
                <a:solidFill>
                  <a:prstClr val="black"/>
                </a:solidFill>
                <a:latin typeface="Lucida Console" panose="020B0609040504020204" pitchFamily="49" charset="0"/>
              </a:rPr>
              <a:t> </a:t>
            </a:r>
            <a:r>
              <a:rPr lang="en-US">
                <a:solidFill>
                  <a:srgbClr val="000080"/>
                </a:solidFill>
                <a:latin typeface="Lucida Console" panose="020B0609040504020204" pitchFamily="49" charset="0"/>
              </a:rPr>
              <a:t>-</a:t>
            </a:r>
            <a:r>
              <a:rPr lang="en-US" err="1">
                <a:solidFill>
                  <a:srgbClr val="000080"/>
                </a:solidFill>
                <a:latin typeface="Lucida Console" panose="020B0609040504020204" pitchFamily="49" charset="0"/>
              </a:rPr>
              <a:t>ErrorAction</a:t>
            </a:r>
            <a:r>
              <a:rPr lang="en-US">
                <a:solidFill>
                  <a:prstClr val="black"/>
                </a:solidFill>
                <a:latin typeface="Lucida Console" panose="020B0609040504020204" pitchFamily="49" charset="0"/>
              </a:rPr>
              <a:t> </a:t>
            </a:r>
            <a:r>
              <a:rPr lang="en-US" err="1">
                <a:solidFill>
                  <a:srgbClr val="8A2BE2"/>
                </a:solidFill>
                <a:latin typeface="Lucida Console" panose="020B0609040504020204" pitchFamily="49" charset="0"/>
              </a:rPr>
              <a:t>SilentlyContinue</a:t>
            </a:r>
            <a:r>
              <a:rPr lang="en-US">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52572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5763768"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SCCM Integration | Deploy Mode</a:t>
            </a:r>
          </a:p>
        </p:txBody>
      </p:sp>
      <p:sp>
        <p:nvSpPr>
          <p:cNvPr id="11" name="TextBox 10"/>
          <p:cNvSpPr txBox="1"/>
          <p:nvPr/>
        </p:nvSpPr>
        <p:spPr>
          <a:xfrm>
            <a:off x="7757857" y="3094360"/>
            <a:ext cx="3695700" cy="1323439"/>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Interactive Install: </a:t>
            </a:r>
          </a:p>
          <a:p>
            <a:r>
              <a:rPr lang="en-US" sz="1600">
                <a:solidFill>
                  <a:srgbClr val="556774"/>
                </a:solidFill>
                <a:latin typeface="Arial Hebrew" charset="-79"/>
                <a:ea typeface="Gotham Book" charset="0"/>
                <a:cs typeface="Gotham Book" charset="0"/>
              </a:rPr>
              <a:t>Deploy-Application.exe </a:t>
            </a:r>
          </a:p>
          <a:p>
            <a:r>
              <a:rPr lang="en-US" sz="1600">
                <a:solidFill>
                  <a:srgbClr val="556774"/>
                </a:solidFill>
                <a:latin typeface="Arial Hebrew" charset="-79"/>
                <a:ea typeface="Gotham Book" charset="0"/>
                <a:cs typeface="Gotham Book" charset="0"/>
              </a:rPr>
              <a:t>–</a:t>
            </a:r>
            <a:r>
              <a:rPr lang="en-US" sz="1600" err="1">
                <a:solidFill>
                  <a:srgbClr val="556774"/>
                </a:solidFill>
                <a:latin typeface="Arial Hebrew" charset="-79"/>
                <a:ea typeface="Gotham Book" charset="0"/>
                <a:cs typeface="Gotham Book" charset="0"/>
              </a:rPr>
              <a:t>DeploymentType</a:t>
            </a:r>
            <a:r>
              <a:rPr lang="en-US" sz="1600">
                <a:solidFill>
                  <a:srgbClr val="556774"/>
                </a:solidFill>
                <a:latin typeface="Arial Hebrew" charset="-79"/>
                <a:ea typeface="Gotham Book" charset="0"/>
                <a:cs typeface="Gotham Book" charset="0"/>
              </a:rPr>
              <a:t> Install                     –</a:t>
            </a:r>
            <a:r>
              <a:rPr lang="en-US" sz="1600" err="1">
                <a:solidFill>
                  <a:srgbClr val="556774"/>
                </a:solidFill>
                <a:latin typeface="Arial Hebrew" charset="-79"/>
                <a:ea typeface="Gotham Book" charset="0"/>
                <a:cs typeface="Gotham Book" charset="0"/>
              </a:rPr>
              <a:t>DeployMode</a:t>
            </a:r>
            <a:r>
              <a:rPr lang="en-US" sz="1600">
                <a:solidFill>
                  <a:srgbClr val="556774"/>
                </a:solidFill>
                <a:latin typeface="Arial Hebrew" charset="-79"/>
                <a:ea typeface="Gotham Book" charset="0"/>
                <a:cs typeface="Gotham Book" charset="0"/>
              </a:rPr>
              <a:t> Interactive</a:t>
            </a:r>
          </a:p>
          <a:p>
            <a:endParaRPr lang="en-US" sz="1600">
              <a:solidFill>
                <a:srgbClr val="556774"/>
              </a:solidFill>
              <a:latin typeface="Arial Hebrew" charset="-79"/>
              <a:ea typeface="Gotham Book" charset="0"/>
              <a:cs typeface="Gotham Book" charset="0"/>
            </a:endParaRPr>
          </a:p>
        </p:txBody>
      </p:sp>
      <p:sp>
        <p:nvSpPr>
          <p:cNvPr id="12" name="TextBox 11"/>
          <p:cNvSpPr txBox="1"/>
          <p:nvPr/>
        </p:nvSpPr>
        <p:spPr>
          <a:xfrm>
            <a:off x="1699568" y="1146772"/>
            <a:ext cx="8350395" cy="338554"/>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Based on if a user is logged on, and if the application needing an update is in use.</a:t>
            </a:r>
          </a:p>
        </p:txBody>
      </p:sp>
      <p:sp>
        <p:nvSpPr>
          <p:cNvPr id="18" name="Down Arrow 17"/>
          <p:cNvSpPr/>
          <p:nvPr/>
        </p:nvSpPr>
        <p:spPr>
          <a:xfrm rot="-2700000">
            <a:off x="6269188" y="2503983"/>
            <a:ext cx="396745" cy="696042"/>
          </a:xfrm>
          <a:prstGeom prst="downArrow">
            <a:avLst/>
          </a:prstGeom>
          <a:solidFill>
            <a:srgbClr val="042D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490716" y="2914164"/>
            <a:ext cx="1185590" cy="1185590"/>
            <a:chOff x="9551815" y="5288979"/>
            <a:chExt cx="914400" cy="914400"/>
          </a:xfrm>
        </p:grpSpPr>
        <p:sp>
          <p:nvSpPr>
            <p:cNvPr id="13" name="Oval 12"/>
            <p:cNvSpPr/>
            <p:nvPr/>
          </p:nvSpPr>
          <p:spPr>
            <a:xfrm>
              <a:off x="9551815" y="528897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0415" y="5517579"/>
              <a:ext cx="457200" cy="457200"/>
            </a:xfrm>
            <a:prstGeom prst="rect">
              <a:avLst/>
            </a:prstGeom>
          </p:spPr>
        </p:pic>
      </p:grpSp>
      <p:sp>
        <p:nvSpPr>
          <p:cNvPr id="19" name="Down Arrow 18"/>
          <p:cNvSpPr/>
          <p:nvPr/>
        </p:nvSpPr>
        <p:spPr>
          <a:xfrm rot="2700000">
            <a:off x="5002047" y="2491283"/>
            <a:ext cx="396745" cy="696042"/>
          </a:xfrm>
          <a:prstGeom prst="downArrow">
            <a:avLst/>
          </a:prstGeom>
          <a:solidFill>
            <a:srgbClr val="042D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281971" y="1604254"/>
            <a:ext cx="1185590" cy="1185590"/>
            <a:chOff x="6515329" y="2293228"/>
            <a:chExt cx="1185590" cy="1185590"/>
          </a:xfrm>
        </p:grpSpPr>
        <p:sp>
          <p:nvSpPr>
            <p:cNvPr id="8" name="Oval 7"/>
            <p:cNvSpPr/>
            <p:nvPr/>
          </p:nvSpPr>
          <p:spPr>
            <a:xfrm>
              <a:off x="6515329" y="2293228"/>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03324" y="2578209"/>
              <a:ext cx="609600" cy="609600"/>
            </a:xfrm>
            <a:prstGeom prst="rect">
              <a:avLst/>
            </a:prstGeom>
          </p:spPr>
        </p:pic>
      </p:grpSp>
      <p:sp>
        <p:nvSpPr>
          <p:cNvPr id="16" name="Oval 15"/>
          <p:cNvSpPr/>
          <p:nvPr/>
        </p:nvSpPr>
        <p:spPr>
          <a:xfrm>
            <a:off x="3991674" y="2914164"/>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121709" y="3094360"/>
            <a:ext cx="2460450" cy="1077218"/>
          </a:xfrm>
          <a:prstGeom prst="rect">
            <a:avLst/>
          </a:prstGeom>
        </p:spPr>
        <p:txBody>
          <a:bodyPr wrap="square">
            <a:spAutoFit/>
          </a:bodyPr>
          <a:lstStyle/>
          <a:p>
            <a:r>
              <a:rPr lang="en-US" sz="1600" b="1">
                <a:solidFill>
                  <a:srgbClr val="556774"/>
                </a:solidFill>
                <a:latin typeface="Arial Hebrew" charset="-79"/>
                <a:ea typeface="Gotham Book" charset="0"/>
                <a:cs typeface="Gotham Book" charset="0"/>
              </a:rPr>
              <a:t>Silent Install: </a:t>
            </a:r>
          </a:p>
          <a:p>
            <a:r>
              <a:rPr lang="en-US" sz="1600">
                <a:solidFill>
                  <a:srgbClr val="556774"/>
                </a:solidFill>
                <a:latin typeface="Arial Hebrew" charset="-79"/>
                <a:ea typeface="Gotham Book" charset="0"/>
                <a:cs typeface="Gotham Book" charset="0"/>
              </a:rPr>
              <a:t>Deploy-Application.exe            –</a:t>
            </a:r>
            <a:r>
              <a:rPr lang="en-US" sz="1600" err="1">
                <a:solidFill>
                  <a:srgbClr val="556774"/>
                </a:solidFill>
                <a:latin typeface="Arial Hebrew" charset="-79"/>
                <a:ea typeface="Gotham Book" charset="0"/>
                <a:cs typeface="Gotham Book" charset="0"/>
              </a:rPr>
              <a:t>DeploymentType</a:t>
            </a:r>
            <a:r>
              <a:rPr lang="en-US" sz="1600">
                <a:solidFill>
                  <a:srgbClr val="556774"/>
                </a:solidFill>
                <a:latin typeface="Arial Hebrew" charset="-79"/>
                <a:ea typeface="Gotham Book" charset="0"/>
                <a:cs typeface="Gotham Book" charset="0"/>
              </a:rPr>
              <a:t> Install                     –</a:t>
            </a:r>
            <a:r>
              <a:rPr lang="en-US" sz="1600" err="1">
                <a:solidFill>
                  <a:srgbClr val="556774"/>
                </a:solidFill>
                <a:latin typeface="Arial Hebrew" charset="-79"/>
                <a:ea typeface="Gotham Book" charset="0"/>
                <a:cs typeface="Gotham Book" charset="0"/>
              </a:rPr>
              <a:t>DeployMode</a:t>
            </a:r>
            <a:r>
              <a:rPr lang="en-US" sz="1600">
                <a:solidFill>
                  <a:srgbClr val="556774"/>
                </a:solidFill>
                <a:latin typeface="Arial Hebrew" charset="-79"/>
                <a:ea typeface="Gotham Book" charset="0"/>
                <a:cs typeface="Gotham Book" charset="0"/>
              </a:rPr>
              <a:t> Silent</a:t>
            </a:r>
          </a:p>
        </p:txBody>
      </p:sp>
    </p:spTree>
    <p:extLst>
      <p:ext uri="{BB962C8B-B14F-4D97-AF65-F5344CB8AC3E}">
        <p14:creationId xmlns:p14="http://schemas.microsoft.com/office/powerpoint/2010/main" val="165474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571611" cy="415498"/>
          </a:xfrm>
          <a:prstGeom prst="rect">
            <a:avLst/>
          </a:prstGeom>
          <a:noFill/>
        </p:spPr>
        <p:txBody>
          <a:bodyPr wrap="square" rtlCol="0" anchor="t">
            <a:spAutoFit/>
          </a:bodyPr>
          <a:lstStyle/>
          <a:p>
            <a:r>
              <a:rPr lang="en-US" sz="2100">
                <a:solidFill>
                  <a:srgbClr val="FFFFFF"/>
                </a:solidFill>
                <a:latin typeface="Arial Hebrew" charset="-79"/>
                <a:ea typeface="Gotham" charset="0"/>
                <a:cs typeface="Gotham" charset="0"/>
              </a:rPr>
              <a:t>Deployment Overview</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249486" y="1465498"/>
            <a:ext cx="3522322" cy="1569660"/>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Configuration Baseline</a:t>
            </a:r>
          </a:p>
          <a:p>
            <a:r>
              <a:rPr lang="en-US" sz="1600">
                <a:solidFill>
                  <a:srgbClr val="556774"/>
                </a:solidFill>
                <a:latin typeface="Arial Hebrew" charset="-79"/>
                <a:ea typeface="Gotham Book" charset="0"/>
                <a:cs typeface="Gotham Book" charset="0"/>
              </a:rPr>
              <a:t>PowerShell based “query” to check if specific application version (or higher) is installed or not, and report back compliance. </a:t>
            </a:r>
          </a:p>
          <a:p>
            <a:endParaRPr lang="en-US" sz="1600" b="1">
              <a:solidFill>
                <a:srgbClr val="556774"/>
              </a:solidFill>
              <a:latin typeface="Arial Hebrew" charset="-79"/>
              <a:ea typeface="Gotham Book" charset="0"/>
              <a:cs typeface="Gotham Book" charset="0"/>
            </a:endParaRPr>
          </a:p>
        </p:txBody>
      </p:sp>
      <p:sp>
        <p:nvSpPr>
          <p:cNvPr id="16" name="Down Arrow 15"/>
          <p:cNvSpPr/>
          <p:nvPr/>
        </p:nvSpPr>
        <p:spPr>
          <a:xfrm rot="-2700000">
            <a:off x="4800732" y="2014901"/>
            <a:ext cx="396745" cy="696042"/>
          </a:xfrm>
          <a:prstGeom prst="downArrow">
            <a:avLst/>
          </a:prstGeom>
          <a:solidFill>
            <a:srgbClr val="042D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774286" y="1130450"/>
            <a:ext cx="1185590" cy="1185590"/>
            <a:chOff x="2086204" y="3947933"/>
            <a:chExt cx="1185590" cy="1185590"/>
          </a:xfrm>
        </p:grpSpPr>
        <p:sp>
          <p:nvSpPr>
            <p:cNvPr id="14" name="Oval 13"/>
            <p:cNvSpPr/>
            <p:nvPr/>
          </p:nvSpPr>
          <p:spPr>
            <a:xfrm>
              <a:off x="2086204" y="3947933"/>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371185" y="4233672"/>
              <a:ext cx="615628" cy="615628"/>
            </a:xfrm>
            <a:prstGeom prst="rect">
              <a:avLst/>
            </a:prstGeom>
          </p:spPr>
        </p:pic>
      </p:grpSp>
      <p:sp>
        <p:nvSpPr>
          <p:cNvPr id="30" name="Down Arrow 29"/>
          <p:cNvSpPr/>
          <p:nvPr/>
        </p:nvSpPr>
        <p:spPr>
          <a:xfrm rot="2700000">
            <a:off x="4798666" y="3303049"/>
            <a:ext cx="396745" cy="696042"/>
          </a:xfrm>
          <a:prstGeom prst="downArrow">
            <a:avLst/>
          </a:prstGeom>
          <a:solidFill>
            <a:srgbClr val="042D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5042764" y="2418598"/>
            <a:ext cx="1185590" cy="1185590"/>
            <a:chOff x="9551815" y="4160255"/>
            <a:chExt cx="914400" cy="914400"/>
          </a:xfrm>
        </p:grpSpPr>
        <p:sp>
          <p:nvSpPr>
            <p:cNvPr id="28" name="Oval 27"/>
            <p:cNvSpPr/>
            <p:nvPr/>
          </p:nvSpPr>
          <p:spPr>
            <a:xfrm>
              <a:off x="9551815" y="4160255"/>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0415" y="4388855"/>
              <a:ext cx="457200" cy="457200"/>
            </a:xfrm>
            <a:prstGeom prst="rect">
              <a:avLst/>
            </a:prstGeom>
          </p:spPr>
        </p:pic>
      </p:grpSp>
      <p:grpSp>
        <p:nvGrpSpPr>
          <p:cNvPr id="17" name="Group 16"/>
          <p:cNvGrpSpPr/>
          <p:nvPr/>
        </p:nvGrpSpPr>
        <p:grpSpPr>
          <a:xfrm>
            <a:off x="3771807" y="3708660"/>
            <a:ext cx="1185590" cy="1185590"/>
            <a:chOff x="9551815" y="5288979"/>
            <a:chExt cx="914400" cy="914400"/>
          </a:xfrm>
        </p:grpSpPr>
        <p:sp>
          <p:nvSpPr>
            <p:cNvPr id="18" name="Oval 17"/>
            <p:cNvSpPr/>
            <p:nvPr/>
          </p:nvSpPr>
          <p:spPr>
            <a:xfrm>
              <a:off x="9551815" y="528897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0415" y="5517579"/>
              <a:ext cx="457200" cy="457200"/>
            </a:xfrm>
            <a:prstGeom prst="rect">
              <a:avLst/>
            </a:prstGeom>
          </p:spPr>
        </p:pic>
      </p:grpSp>
      <p:sp>
        <p:nvSpPr>
          <p:cNvPr id="31" name="TextBox 30"/>
          <p:cNvSpPr txBox="1"/>
          <p:nvPr/>
        </p:nvSpPr>
        <p:spPr>
          <a:xfrm>
            <a:off x="6355792" y="2842116"/>
            <a:ext cx="4612492" cy="338554"/>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Deploy Baseline to all Windows Workstations</a:t>
            </a:r>
          </a:p>
        </p:txBody>
      </p:sp>
      <p:sp>
        <p:nvSpPr>
          <p:cNvPr id="32" name="TextBox 31"/>
          <p:cNvSpPr txBox="1"/>
          <p:nvPr/>
        </p:nvSpPr>
        <p:spPr>
          <a:xfrm>
            <a:off x="249485" y="4132178"/>
            <a:ext cx="3657382" cy="1323439"/>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Create “Non-Compliant” Collection</a:t>
            </a:r>
          </a:p>
          <a:p>
            <a:r>
              <a:rPr lang="en-US" sz="1600">
                <a:solidFill>
                  <a:srgbClr val="556774"/>
                </a:solidFill>
                <a:latin typeface="Arial Hebrew" charset="-79"/>
                <a:ea typeface="Gotham Book" charset="0"/>
                <a:cs typeface="Gotham Book" charset="0"/>
              </a:rPr>
              <a:t>Group of computers with an out-of-date version of the targeted application.</a:t>
            </a:r>
          </a:p>
          <a:p>
            <a:endParaRPr lang="en-US" sz="1600" b="1">
              <a:solidFill>
                <a:srgbClr val="556774"/>
              </a:solidFill>
              <a:latin typeface="Arial Hebrew" charset="-79"/>
              <a:ea typeface="Gotham Book" charset="0"/>
              <a:cs typeface="Gotham Book" charset="0"/>
            </a:endParaRPr>
          </a:p>
        </p:txBody>
      </p:sp>
      <p:sp>
        <p:nvSpPr>
          <p:cNvPr id="36" name="Down Arrow 35"/>
          <p:cNvSpPr/>
          <p:nvPr/>
        </p:nvSpPr>
        <p:spPr>
          <a:xfrm rot="8100000">
            <a:off x="4803932" y="4663026"/>
            <a:ext cx="396745" cy="696042"/>
          </a:xfrm>
          <a:prstGeom prst="downArrow">
            <a:avLst/>
          </a:prstGeom>
          <a:solidFill>
            <a:srgbClr val="E21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5040534" y="5085305"/>
            <a:ext cx="1185590" cy="1185590"/>
            <a:chOff x="6515329" y="2293228"/>
            <a:chExt cx="1185590" cy="1185590"/>
          </a:xfrm>
        </p:grpSpPr>
        <p:sp>
          <p:nvSpPr>
            <p:cNvPr id="34" name="Oval 33"/>
            <p:cNvSpPr/>
            <p:nvPr/>
          </p:nvSpPr>
          <p:spPr>
            <a:xfrm>
              <a:off x="6515329" y="2293228"/>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03324" y="2578209"/>
              <a:ext cx="609600" cy="609600"/>
            </a:xfrm>
            <a:prstGeom prst="rect">
              <a:avLst/>
            </a:prstGeom>
          </p:spPr>
        </p:pic>
      </p:grpSp>
      <p:sp>
        <p:nvSpPr>
          <p:cNvPr id="37" name="TextBox 36"/>
          <p:cNvSpPr txBox="1"/>
          <p:nvPr/>
        </p:nvSpPr>
        <p:spPr>
          <a:xfrm>
            <a:off x="6354134" y="5517439"/>
            <a:ext cx="4612492" cy="338554"/>
          </a:xfrm>
          <a:prstGeom prst="rect">
            <a:avLst/>
          </a:prstGeom>
          <a:noFill/>
        </p:spPr>
        <p:txBody>
          <a:bodyPr wrap="square" rtlCol="0">
            <a:spAutoFit/>
          </a:bodyPr>
          <a:lstStyle/>
          <a:p>
            <a:r>
              <a:rPr lang="en-US" sz="1600" b="1">
                <a:solidFill>
                  <a:srgbClr val="556774"/>
                </a:solidFill>
                <a:latin typeface="Arial Hebrew" charset="-79"/>
                <a:ea typeface="Gotham Book" charset="0"/>
                <a:cs typeface="Gotham Book" charset="0"/>
              </a:rPr>
              <a:t>Deploy Application Update</a:t>
            </a:r>
          </a:p>
        </p:txBody>
      </p:sp>
    </p:spTree>
    <p:extLst>
      <p:ext uri="{BB962C8B-B14F-4D97-AF65-F5344CB8AC3E}">
        <p14:creationId xmlns:p14="http://schemas.microsoft.com/office/powerpoint/2010/main" val="7586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571611" cy="415498"/>
          </a:xfrm>
          <a:prstGeom prst="rect">
            <a:avLst/>
          </a:prstGeom>
          <a:noFill/>
        </p:spPr>
        <p:txBody>
          <a:bodyPr wrap="square" rtlCol="0" anchor="t">
            <a:spAutoFit/>
          </a:bodyPr>
          <a:lstStyle/>
          <a:p>
            <a:r>
              <a:rPr lang="en-US" sz="2100">
                <a:solidFill>
                  <a:srgbClr val="FFFFFF"/>
                </a:solidFill>
                <a:latin typeface="Arial Hebrew" charset="-79"/>
                <a:ea typeface="Gotham" charset="0"/>
                <a:cs typeface="Gotham" charset="0"/>
              </a:rPr>
              <a:t>SCCM –</a:t>
            </a:r>
            <a:r>
              <a:rPr lang="en-US" sz="2100">
                <a:solidFill>
                  <a:srgbClr val="FFFFFF"/>
                </a:solidFill>
                <a:latin typeface="Arial Hebrew" charset="-79"/>
                <a:ea typeface="Gotham" charset="0"/>
                <a:cs typeface="Arial Hebrew"/>
              </a:rPr>
              <a:t> Configuration Baseline</a:t>
            </a:r>
            <a:endParaRPr lang="en-US" sz="2100">
              <a:solidFill>
                <a:srgbClr val="FFFFFF"/>
              </a:solidFill>
              <a:latin typeface="Arial Hebrew" charset="-79"/>
              <a:ea typeface="Gotham" charset="0"/>
              <a:cs typeface="Gotham" charset="0"/>
            </a:endParaRP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1003104" y="1201765"/>
            <a:ext cx="9271395" cy="1323439"/>
          </a:xfrm>
          <a:prstGeom prst="rect">
            <a:avLst/>
          </a:prstGeom>
          <a:noFill/>
        </p:spPr>
        <p:txBody>
          <a:bodyPr wrap="square" rtlCol="0" anchor="t">
            <a:spAutoFit/>
          </a:bodyPr>
          <a:lstStyle/>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Configuration Item (component of a baseline)</a:t>
            </a:r>
          </a:p>
          <a:p>
            <a:pPr marL="742950" lvl="1"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Script Components</a:t>
            </a:r>
          </a:p>
          <a:p>
            <a:pPr marL="1200150" lvl="2"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Is the application installed?</a:t>
            </a:r>
          </a:p>
          <a:p>
            <a:pPr marL="1200150" lvl="2"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Is the application version current?</a:t>
            </a:r>
          </a:p>
          <a:p>
            <a:pPr marL="1200150" lvl="2" indent="-285750">
              <a:buFont typeface="Arial" panose="020B0604020202020204" pitchFamily="34" charset="0"/>
              <a:buChar char="•"/>
            </a:pPr>
            <a:r>
              <a:rPr lang="en-US" sz="1600">
                <a:solidFill>
                  <a:srgbClr val="556774"/>
                </a:solidFill>
                <a:latin typeface="Arial Hebrew" charset="-79"/>
                <a:ea typeface="Gotham Book" charset="0"/>
                <a:cs typeface="Arial Hebrew"/>
              </a:rPr>
              <a:t>Return compliance</a:t>
            </a:r>
          </a:p>
        </p:txBody>
      </p:sp>
      <p:sp>
        <p:nvSpPr>
          <p:cNvPr id="9" name="TextBox 8"/>
          <p:cNvSpPr txBox="1"/>
          <p:nvPr/>
        </p:nvSpPr>
        <p:spPr>
          <a:xfrm>
            <a:off x="466502" y="2629742"/>
            <a:ext cx="11534998" cy="3046988"/>
          </a:xfrm>
          <a:prstGeom prst="rect">
            <a:avLst/>
          </a:prstGeom>
          <a:solidFill>
            <a:schemeClr val="bg1"/>
          </a:solidFill>
          <a:ln>
            <a:noFill/>
          </a:ln>
        </p:spPr>
        <p:txBody>
          <a:bodyPr wrap="square" rtlCol="0" anchor="t">
            <a:spAutoFit/>
          </a:bodyPr>
          <a:lstStyle/>
          <a:p>
            <a:r>
              <a:rPr lang="en-US" sz="1200"/>
              <a:t> </a:t>
            </a:r>
            <a:r>
              <a:rPr lang="en-US" sz="1200">
                <a:solidFill>
                  <a:srgbClr val="00008B"/>
                </a:solidFill>
                <a:latin typeface="Lucida Console" panose="020B0609040504020204" pitchFamily="49" charset="0"/>
              </a:rPr>
              <a:t>If</a:t>
            </a:r>
            <a:r>
              <a:rPr lang="en-US" sz="1200">
                <a:solidFill>
                  <a:prstClr val="black"/>
                </a:solidFill>
                <a:latin typeface="Lucida Console" panose="020B0609040504020204" pitchFamily="49" charset="0"/>
              </a:rPr>
              <a:t> (</a:t>
            </a:r>
            <a:r>
              <a:rPr lang="en-US" sz="1200">
                <a:solidFill>
                  <a:srgbClr val="0000FF"/>
                </a:solidFill>
                <a:latin typeface="Lucida Console" panose="020B0609040504020204" pitchFamily="49" charset="0"/>
              </a:rPr>
              <a:t>Test-Path</a:t>
            </a:r>
            <a:r>
              <a:rPr lang="en-US" sz="1200">
                <a:solidFill>
                  <a:prstClr val="black"/>
                </a:solidFill>
                <a:latin typeface="Lucida Console" panose="020B0609040504020204" pitchFamily="49" charset="0"/>
              </a:rPr>
              <a:t> </a:t>
            </a:r>
            <a:r>
              <a:rPr lang="en-US" sz="1200">
                <a:solidFill>
                  <a:srgbClr val="000080"/>
                </a:solidFill>
                <a:latin typeface="Lucida Console" panose="020B0609040504020204" pitchFamily="49" charset="0"/>
              </a:rPr>
              <a:t>-Path</a:t>
            </a:r>
            <a:r>
              <a:rPr lang="en-US" sz="1200">
                <a:solidFill>
                  <a:prstClr val="black"/>
                </a:solidFill>
                <a:latin typeface="Lucida Console" panose="020B0609040504020204" pitchFamily="49" charset="0"/>
              </a:rPr>
              <a:t> (</a:t>
            </a:r>
            <a:r>
              <a:rPr lang="en-US" sz="1200">
                <a:solidFill>
                  <a:srgbClr val="FF4500"/>
                </a:solidFill>
                <a:latin typeface="Lucida Console" panose="020B0609040504020204" pitchFamily="49" charset="0"/>
              </a:rPr>
              <a:t>${</a:t>
            </a:r>
            <a:r>
              <a:rPr lang="en-US" sz="1200" err="1">
                <a:solidFill>
                  <a:srgbClr val="FF4500"/>
                </a:solidFill>
                <a:latin typeface="Lucida Console" panose="020B0609040504020204" pitchFamily="49" charset="0"/>
              </a:rPr>
              <a:t>env:ProgramFiles</a:t>
            </a:r>
            <a:r>
              <a:rPr lang="en-US" sz="1200">
                <a:solidFill>
                  <a:srgbClr val="FF4500"/>
                </a:solidFill>
                <a:latin typeface="Lucida Console" panose="020B0609040504020204" pitchFamily="49" charset="0"/>
              </a:rPr>
              <a:t>}</a:t>
            </a:r>
            <a:r>
              <a:rPr lang="en-US" sz="1200">
                <a:solidFill>
                  <a:prstClr val="black"/>
                </a:solidFill>
                <a:latin typeface="Lucida Console" panose="020B0609040504020204" pitchFamily="49" charset="0"/>
              </a:rPr>
              <a:t> </a:t>
            </a:r>
            <a:r>
              <a:rPr lang="en-US" sz="1200">
                <a:solidFill>
                  <a:srgbClr val="A9A9A9"/>
                </a:solidFill>
                <a:latin typeface="Lucida Console" panose="020B0609040504020204" pitchFamily="49" charset="0"/>
              </a:rPr>
              <a:t>+</a:t>
            </a:r>
            <a:r>
              <a:rPr lang="en-US" sz="1200">
                <a:solidFill>
                  <a:prstClr val="black"/>
                </a:solidFill>
                <a:latin typeface="Lucida Console" panose="020B0609040504020204" pitchFamily="49" charset="0"/>
              </a:rPr>
              <a:t> </a:t>
            </a:r>
            <a:r>
              <a:rPr lang="en-US" sz="1200">
                <a:solidFill>
                  <a:srgbClr val="8B0000"/>
                </a:solidFill>
                <a:latin typeface="Lucida Console" panose="020B0609040504020204" pitchFamily="49" charset="0"/>
              </a:rPr>
              <a:t>"\Notepad++\notepad++.exe"</a:t>
            </a:r>
            <a:r>
              <a:rPr lang="en-US" sz="1200">
                <a:solidFill>
                  <a:prstClr val="black"/>
                </a:solidFill>
                <a:latin typeface="Lucida Console" panose="020B0609040504020204" pitchFamily="49" charset="0"/>
              </a:rPr>
              <a:t>)) {</a:t>
            </a:r>
          </a:p>
          <a:p>
            <a:r>
              <a:rPr lang="en-US" sz="1200">
                <a:solidFill>
                  <a:prstClr val="black"/>
                </a:solidFill>
                <a:latin typeface="Lucida Console" panose="020B0609040504020204" pitchFamily="49" charset="0"/>
              </a:rPr>
              <a:t>    </a:t>
            </a:r>
            <a:r>
              <a:rPr lang="en-US" sz="1200">
                <a:solidFill>
                  <a:srgbClr val="006400"/>
                </a:solidFill>
                <a:latin typeface="Lucida Console" panose="020B0609040504020204" pitchFamily="49" charset="0"/>
              </a:rPr>
              <a:t># Obtain version of NPP currently installed</a:t>
            </a:r>
            <a:endParaRPr lang="en-US" sz="1200">
              <a:solidFill>
                <a:prstClr val="black"/>
              </a:solidFill>
              <a:latin typeface="Lucida Console" panose="020B0609040504020204" pitchFamily="49" charset="0"/>
            </a:endParaRPr>
          </a:p>
          <a:p>
            <a:r>
              <a:rPr lang="en-US" sz="1200">
                <a:solidFill>
                  <a:prstClr val="black"/>
                </a:solidFill>
                <a:latin typeface="Lucida Console" panose="020B0609040504020204" pitchFamily="49" charset="0"/>
              </a:rPr>
              <a:t>    </a:t>
            </a:r>
            <a:r>
              <a:rPr lang="en-US" sz="1200">
                <a:solidFill>
                  <a:srgbClr val="FF4500"/>
                </a:solidFill>
                <a:latin typeface="Lucida Console" panose="020B0609040504020204" pitchFamily="49" charset="0"/>
              </a:rPr>
              <a:t>$</a:t>
            </a:r>
            <a:r>
              <a:rPr lang="en-US" sz="1200" err="1">
                <a:solidFill>
                  <a:srgbClr val="FF4500"/>
                </a:solidFill>
                <a:latin typeface="Lucida Console" panose="020B0609040504020204" pitchFamily="49" charset="0"/>
              </a:rPr>
              <a:t>NPPVer</a:t>
            </a:r>
            <a:r>
              <a:rPr lang="en-US" sz="1200">
                <a:solidFill>
                  <a:prstClr val="black"/>
                </a:solidFill>
                <a:latin typeface="Lucida Console" panose="020B0609040504020204" pitchFamily="49" charset="0"/>
              </a:rPr>
              <a:t> </a:t>
            </a:r>
            <a:r>
              <a:rPr lang="en-US" sz="1200">
                <a:solidFill>
                  <a:srgbClr val="A9A9A9"/>
                </a:solidFill>
                <a:latin typeface="Lucida Console" panose="020B0609040504020204" pitchFamily="49" charset="0"/>
              </a:rPr>
              <a:t>=</a:t>
            </a:r>
            <a:r>
              <a:rPr lang="en-US" sz="1200">
                <a:solidFill>
                  <a:prstClr val="black"/>
                </a:solidFill>
                <a:latin typeface="Lucida Console" panose="020B0609040504020204" pitchFamily="49" charset="0"/>
              </a:rPr>
              <a:t> </a:t>
            </a:r>
            <a:r>
              <a:rPr lang="en-US" sz="1200">
                <a:solidFill>
                  <a:srgbClr val="A9A9A9"/>
                </a:solidFill>
                <a:latin typeface="Lucida Console" panose="020B0609040504020204" pitchFamily="49" charset="0"/>
              </a:rPr>
              <a:t>[</a:t>
            </a:r>
            <a:r>
              <a:rPr lang="en-US" sz="1200" err="1">
                <a:solidFill>
                  <a:srgbClr val="008080"/>
                </a:solidFill>
                <a:latin typeface="Lucida Console" panose="020B0609040504020204" pitchFamily="49" charset="0"/>
              </a:rPr>
              <a:t>System.Version</a:t>
            </a:r>
            <a:r>
              <a:rPr lang="en-US" sz="1200">
                <a:solidFill>
                  <a:srgbClr val="A9A9A9"/>
                </a:solidFill>
                <a:latin typeface="Lucida Console" panose="020B0609040504020204" pitchFamily="49" charset="0"/>
              </a:rPr>
              <a:t>]</a:t>
            </a:r>
            <a:r>
              <a:rPr lang="en-US" sz="1200">
                <a:solidFill>
                  <a:prstClr val="black"/>
                </a:solidFill>
                <a:latin typeface="Lucida Console" panose="020B0609040504020204" pitchFamily="49" charset="0"/>
              </a:rPr>
              <a:t>(((</a:t>
            </a:r>
            <a:r>
              <a:rPr lang="en-US" sz="1200">
                <a:solidFill>
                  <a:srgbClr val="0000FF"/>
                </a:solidFill>
                <a:latin typeface="Lucida Console" panose="020B0609040504020204" pitchFamily="49" charset="0"/>
              </a:rPr>
              <a:t>Get-Item</a:t>
            </a:r>
            <a:r>
              <a:rPr lang="en-US" sz="1200">
                <a:solidFill>
                  <a:prstClr val="black"/>
                </a:solidFill>
                <a:latin typeface="Lucida Console" panose="020B0609040504020204" pitchFamily="49" charset="0"/>
              </a:rPr>
              <a:t> (</a:t>
            </a:r>
            <a:r>
              <a:rPr lang="en-US" sz="1200">
                <a:solidFill>
                  <a:srgbClr val="FF4500"/>
                </a:solidFill>
                <a:latin typeface="Lucida Console" panose="020B0609040504020204" pitchFamily="49" charset="0"/>
              </a:rPr>
              <a:t>${</a:t>
            </a:r>
            <a:r>
              <a:rPr lang="en-US" sz="1200" err="1">
                <a:solidFill>
                  <a:srgbClr val="FF4500"/>
                </a:solidFill>
                <a:latin typeface="Lucida Console" panose="020B0609040504020204" pitchFamily="49" charset="0"/>
              </a:rPr>
              <a:t>env:ProgramFiles</a:t>
            </a:r>
            <a:r>
              <a:rPr lang="en-US" sz="1200">
                <a:solidFill>
                  <a:srgbClr val="FF4500"/>
                </a:solidFill>
                <a:latin typeface="Lucida Console" panose="020B0609040504020204" pitchFamily="49" charset="0"/>
              </a:rPr>
              <a:t>}</a:t>
            </a:r>
            <a:r>
              <a:rPr lang="en-US" sz="1200">
                <a:solidFill>
                  <a:prstClr val="black"/>
                </a:solidFill>
                <a:latin typeface="Lucida Console" panose="020B0609040504020204" pitchFamily="49" charset="0"/>
              </a:rPr>
              <a:t> </a:t>
            </a:r>
            <a:r>
              <a:rPr lang="en-US" sz="1200">
                <a:solidFill>
                  <a:srgbClr val="A9A9A9"/>
                </a:solidFill>
                <a:latin typeface="Lucida Console" panose="020B0609040504020204" pitchFamily="49" charset="0"/>
              </a:rPr>
              <a:t>+</a:t>
            </a:r>
            <a:r>
              <a:rPr lang="en-US" sz="1200">
                <a:solidFill>
                  <a:prstClr val="black"/>
                </a:solidFill>
                <a:latin typeface="Lucida Console" panose="020B0609040504020204" pitchFamily="49" charset="0"/>
              </a:rPr>
              <a:t> </a:t>
            </a:r>
            <a:r>
              <a:rPr lang="en-US" sz="1200">
                <a:solidFill>
                  <a:srgbClr val="8B0000"/>
                </a:solidFill>
                <a:latin typeface="Lucida Console" panose="020B0609040504020204" pitchFamily="49" charset="0"/>
              </a:rPr>
              <a:t>"\Notepad++\notepad++.exe"</a:t>
            </a:r>
            <a:r>
              <a:rPr lang="en-US" sz="1200">
                <a:solidFill>
                  <a:prstClr val="black"/>
                </a:solidFill>
                <a:latin typeface="Lucida Console" panose="020B0609040504020204" pitchFamily="49" charset="0"/>
              </a:rPr>
              <a:t>))</a:t>
            </a:r>
            <a:r>
              <a:rPr lang="en-US" sz="1200">
                <a:solidFill>
                  <a:srgbClr val="A9A9A9"/>
                </a:solidFill>
                <a:latin typeface="Lucida Console" panose="020B0609040504020204" pitchFamily="49" charset="0"/>
              </a:rPr>
              <a:t>.</a:t>
            </a:r>
            <a:r>
              <a:rPr lang="en-US" sz="1200" err="1">
                <a:solidFill>
                  <a:prstClr val="black"/>
                </a:solidFill>
                <a:latin typeface="Lucida Console" panose="020B0609040504020204" pitchFamily="49" charset="0"/>
              </a:rPr>
              <a:t>VersionInfo</a:t>
            </a:r>
            <a:r>
              <a:rPr lang="en-US" sz="1200" err="1">
                <a:solidFill>
                  <a:srgbClr val="A9A9A9"/>
                </a:solidFill>
                <a:latin typeface="Lucida Console" panose="020B0609040504020204" pitchFamily="49" charset="0"/>
              </a:rPr>
              <a:t>.</a:t>
            </a:r>
            <a:r>
              <a:rPr lang="en-US" sz="1200" err="1">
                <a:solidFill>
                  <a:prstClr val="black"/>
                </a:solidFill>
                <a:latin typeface="Lucida Console" panose="020B0609040504020204" pitchFamily="49" charset="0"/>
              </a:rPr>
              <a:t>fileversion</a:t>
            </a:r>
            <a:r>
              <a:rPr lang="en-US" sz="1200">
                <a:solidFill>
                  <a:prstClr val="black"/>
                </a:solidFill>
                <a:latin typeface="Lucida Console" panose="020B0609040504020204" pitchFamily="49" charset="0"/>
              </a:rPr>
              <a:t>))</a:t>
            </a:r>
          </a:p>
          <a:p>
            <a:endParaRPr lang="en-US" sz="1200">
              <a:solidFill>
                <a:prstClr val="black"/>
              </a:solidFill>
              <a:latin typeface="Lucida Console" panose="020B0609040504020204" pitchFamily="49" charset="0"/>
            </a:endParaRPr>
          </a:p>
          <a:p>
            <a:r>
              <a:rPr lang="en-US" sz="1200">
                <a:solidFill>
                  <a:prstClr val="black"/>
                </a:solidFill>
                <a:latin typeface="Lucida Console" panose="020B0609040504020204" pitchFamily="49" charset="0"/>
              </a:rPr>
              <a:t>    </a:t>
            </a:r>
            <a:r>
              <a:rPr lang="en-US" sz="1200">
                <a:solidFill>
                  <a:srgbClr val="006400"/>
                </a:solidFill>
                <a:latin typeface="Lucida Console" panose="020B0609040504020204" pitchFamily="49" charset="0"/>
              </a:rPr>
              <a:t># Set NPP Compliance to $true if current version is installed </a:t>
            </a:r>
            <a:endParaRPr lang="en-US" sz="1200">
              <a:solidFill>
                <a:prstClr val="black"/>
              </a:solidFill>
              <a:latin typeface="Lucida Console" panose="020B0609040504020204" pitchFamily="49" charset="0"/>
            </a:endParaRPr>
          </a:p>
          <a:p>
            <a:r>
              <a:rPr lang="en-US" sz="1200">
                <a:solidFill>
                  <a:prstClr val="black"/>
                </a:solidFill>
                <a:latin typeface="Lucida Console" panose="020B0609040504020204" pitchFamily="49" charset="0"/>
              </a:rPr>
              <a:t>    </a:t>
            </a:r>
            <a:r>
              <a:rPr lang="en-US" sz="1200">
                <a:solidFill>
                  <a:srgbClr val="00008B"/>
                </a:solidFill>
                <a:latin typeface="Lucida Console" panose="020B0609040504020204" pitchFamily="49" charset="0"/>
              </a:rPr>
              <a:t>If</a:t>
            </a:r>
            <a:r>
              <a:rPr lang="en-US" sz="1200">
                <a:solidFill>
                  <a:prstClr val="black"/>
                </a:solidFill>
                <a:latin typeface="Lucida Console" panose="020B0609040504020204" pitchFamily="49" charset="0"/>
              </a:rPr>
              <a:t> (</a:t>
            </a:r>
            <a:r>
              <a:rPr lang="en-US" sz="1200">
                <a:solidFill>
                  <a:srgbClr val="FF4500"/>
                </a:solidFill>
                <a:latin typeface="Lucida Console" panose="020B0609040504020204" pitchFamily="49" charset="0"/>
              </a:rPr>
              <a:t>$</a:t>
            </a:r>
            <a:r>
              <a:rPr lang="en-US" sz="1200" err="1">
                <a:solidFill>
                  <a:srgbClr val="FF4500"/>
                </a:solidFill>
                <a:latin typeface="Lucida Console" panose="020B0609040504020204" pitchFamily="49" charset="0"/>
              </a:rPr>
              <a:t>NPPVer</a:t>
            </a:r>
            <a:r>
              <a:rPr lang="en-US" sz="1200">
                <a:solidFill>
                  <a:prstClr val="black"/>
                </a:solidFill>
                <a:latin typeface="Lucida Console" panose="020B0609040504020204" pitchFamily="49" charset="0"/>
              </a:rPr>
              <a:t> </a:t>
            </a:r>
            <a:r>
              <a:rPr lang="en-US" sz="1200">
                <a:solidFill>
                  <a:srgbClr val="A9A9A9"/>
                </a:solidFill>
                <a:latin typeface="Lucida Console" panose="020B0609040504020204" pitchFamily="49" charset="0"/>
              </a:rPr>
              <a:t>-</a:t>
            </a:r>
            <a:r>
              <a:rPr lang="en-US" sz="1200" err="1">
                <a:solidFill>
                  <a:srgbClr val="A9A9A9"/>
                </a:solidFill>
                <a:latin typeface="Lucida Console" panose="020B0609040504020204" pitchFamily="49" charset="0"/>
              </a:rPr>
              <a:t>ge</a:t>
            </a:r>
            <a:r>
              <a:rPr lang="en-US" sz="1200">
                <a:solidFill>
                  <a:prstClr val="black"/>
                </a:solidFill>
                <a:latin typeface="Lucida Console" panose="020B0609040504020204" pitchFamily="49" charset="0"/>
              </a:rPr>
              <a:t> </a:t>
            </a:r>
            <a:r>
              <a:rPr lang="en-US" sz="1200">
                <a:solidFill>
                  <a:srgbClr val="8B0000"/>
                </a:solidFill>
                <a:latin typeface="Lucida Console" panose="020B0609040504020204" pitchFamily="49" charset="0"/>
              </a:rPr>
              <a:t>"7.5.4.0"</a:t>
            </a:r>
            <a:r>
              <a:rPr lang="en-US" sz="1200">
                <a:solidFill>
                  <a:prstClr val="black"/>
                </a:solidFill>
                <a:latin typeface="Lucida Console" panose="020B0609040504020204" pitchFamily="49" charset="0"/>
              </a:rPr>
              <a:t>) { </a:t>
            </a:r>
            <a:r>
              <a:rPr lang="en-US" sz="1200">
                <a:solidFill>
                  <a:srgbClr val="FF4500"/>
                </a:solidFill>
                <a:latin typeface="Lucida Console" panose="020B0609040504020204" pitchFamily="49" charset="0"/>
              </a:rPr>
              <a:t>$</a:t>
            </a:r>
            <a:r>
              <a:rPr lang="en-US" sz="1200" err="1">
                <a:solidFill>
                  <a:srgbClr val="FF4500"/>
                </a:solidFill>
                <a:latin typeface="Lucida Console" panose="020B0609040504020204" pitchFamily="49" charset="0"/>
              </a:rPr>
              <a:t>NPPCompliant</a:t>
            </a:r>
            <a:r>
              <a:rPr lang="en-US" sz="1200">
                <a:solidFill>
                  <a:prstClr val="black"/>
                </a:solidFill>
                <a:latin typeface="Lucida Console" panose="020B0609040504020204" pitchFamily="49" charset="0"/>
              </a:rPr>
              <a:t> </a:t>
            </a:r>
            <a:r>
              <a:rPr lang="en-US" sz="1200">
                <a:solidFill>
                  <a:srgbClr val="A9A9A9"/>
                </a:solidFill>
                <a:latin typeface="Lucida Console" panose="020B0609040504020204" pitchFamily="49" charset="0"/>
              </a:rPr>
              <a:t>=</a:t>
            </a:r>
            <a:r>
              <a:rPr lang="en-US" sz="1200">
                <a:solidFill>
                  <a:prstClr val="black"/>
                </a:solidFill>
                <a:latin typeface="Lucida Console" panose="020B0609040504020204" pitchFamily="49" charset="0"/>
              </a:rPr>
              <a:t> </a:t>
            </a:r>
            <a:r>
              <a:rPr lang="en-US" sz="1200">
                <a:solidFill>
                  <a:srgbClr val="FF4500"/>
                </a:solidFill>
                <a:latin typeface="Lucida Console" panose="020B0609040504020204" pitchFamily="49" charset="0"/>
              </a:rPr>
              <a:t>$true</a:t>
            </a:r>
            <a:r>
              <a:rPr lang="en-US" sz="1200">
                <a:solidFill>
                  <a:prstClr val="black"/>
                </a:solidFill>
                <a:latin typeface="Lucida Console" panose="020B0609040504020204" pitchFamily="49" charset="0"/>
              </a:rPr>
              <a:t> }</a:t>
            </a:r>
          </a:p>
          <a:p>
            <a:endParaRPr lang="en-US" sz="1200">
              <a:solidFill>
                <a:prstClr val="black"/>
              </a:solidFill>
              <a:latin typeface="Lucida Console" panose="020B0609040504020204" pitchFamily="49" charset="0"/>
            </a:endParaRPr>
          </a:p>
          <a:p>
            <a:r>
              <a:rPr lang="en-US" sz="1200">
                <a:solidFill>
                  <a:prstClr val="black"/>
                </a:solidFill>
                <a:latin typeface="Lucida Console" panose="020B0609040504020204" pitchFamily="49" charset="0"/>
              </a:rPr>
              <a:t>    </a:t>
            </a:r>
            <a:r>
              <a:rPr lang="en-US" sz="1200">
                <a:solidFill>
                  <a:srgbClr val="006400"/>
                </a:solidFill>
                <a:latin typeface="Lucida Console" panose="020B0609040504020204" pitchFamily="49" charset="0"/>
              </a:rPr>
              <a:t># Else set the NPP Compliance to $false</a:t>
            </a:r>
            <a:endParaRPr lang="en-US" sz="1200">
              <a:solidFill>
                <a:prstClr val="black"/>
              </a:solidFill>
              <a:latin typeface="Lucida Console" panose="020B0609040504020204" pitchFamily="49" charset="0"/>
            </a:endParaRPr>
          </a:p>
          <a:p>
            <a:r>
              <a:rPr lang="en-US" sz="1200">
                <a:solidFill>
                  <a:prstClr val="black"/>
                </a:solidFill>
                <a:latin typeface="Lucida Console" panose="020B0609040504020204" pitchFamily="49" charset="0"/>
              </a:rPr>
              <a:t>    </a:t>
            </a:r>
            <a:r>
              <a:rPr lang="en-US" sz="1200">
                <a:solidFill>
                  <a:srgbClr val="00008B"/>
                </a:solidFill>
                <a:latin typeface="Lucida Console" panose="020B0609040504020204" pitchFamily="49" charset="0"/>
              </a:rPr>
              <a:t>Else</a:t>
            </a:r>
            <a:r>
              <a:rPr lang="en-US" sz="1200">
                <a:solidFill>
                  <a:prstClr val="black"/>
                </a:solidFill>
                <a:latin typeface="Lucida Console" panose="020B0609040504020204" pitchFamily="49" charset="0"/>
              </a:rPr>
              <a:t> { </a:t>
            </a:r>
            <a:r>
              <a:rPr lang="en-US" sz="1200">
                <a:solidFill>
                  <a:srgbClr val="FF4500"/>
                </a:solidFill>
                <a:latin typeface="Lucida Console" panose="020B0609040504020204" pitchFamily="49" charset="0"/>
              </a:rPr>
              <a:t>$</a:t>
            </a:r>
            <a:r>
              <a:rPr lang="en-US" sz="1200" err="1">
                <a:solidFill>
                  <a:srgbClr val="FF4500"/>
                </a:solidFill>
                <a:latin typeface="Lucida Console" panose="020B0609040504020204" pitchFamily="49" charset="0"/>
              </a:rPr>
              <a:t>NPPCompliant</a:t>
            </a:r>
            <a:r>
              <a:rPr lang="en-US" sz="1200">
                <a:solidFill>
                  <a:prstClr val="black"/>
                </a:solidFill>
                <a:latin typeface="Lucida Console" panose="020B0609040504020204" pitchFamily="49" charset="0"/>
              </a:rPr>
              <a:t> </a:t>
            </a:r>
            <a:r>
              <a:rPr lang="en-US" sz="1200">
                <a:solidFill>
                  <a:srgbClr val="A9A9A9"/>
                </a:solidFill>
                <a:latin typeface="Lucida Console" panose="020B0609040504020204" pitchFamily="49" charset="0"/>
              </a:rPr>
              <a:t>=</a:t>
            </a:r>
            <a:r>
              <a:rPr lang="en-US" sz="1200">
                <a:solidFill>
                  <a:prstClr val="black"/>
                </a:solidFill>
                <a:latin typeface="Lucida Console" panose="020B0609040504020204" pitchFamily="49" charset="0"/>
              </a:rPr>
              <a:t> </a:t>
            </a:r>
            <a:r>
              <a:rPr lang="en-US" sz="1200">
                <a:solidFill>
                  <a:srgbClr val="FF4500"/>
                </a:solidFill>
                <a:latin typeface="Lucida Console" panose="020B0609040504020204" pitchFamily="49" charset="0"/>
              </a:rPr>
              <a:t>$false</a:t>
            </a:r>
            <a:r>
              <a:rPr lang="en-US" sz="1200">
                <a:solidFill>
                  <a:prstClr val="black"/>
                </a:solidFill>
                <a:latin typeface="Lucida Console" panose="020B0609040504020204" pitchFamily="49" charset="0"/>
              </a:rPr>
              <a:t> }</a:t>
            </a:r>
          </a:p>
          <a:p>
            <a:r>
              <a:rPr lang="en-US" sz="1200">
                <a:solidFill>
                  <a:prstClr val="black"/>
                </a:solidFill>
                <a:latin typeface="Lucida Console" panose="020B0609040504020204" pitchFamily="49" charset="0"/>
              </a:rPr>
              <a:t>}</a:t>
            </a:r>
          </a:p>
          <a:p>
            <a:endParaRPr lang="en-US" sz="1200">
              <a:solidFill>
                <a:prstClr val="black"/>
              </a:solidFill>
              <a:latin typeface="Lucida Console" panose="020B0609040504020204" pitchFamily="49" charset="0"/>
            </a:endParaRPr>
          </a:p>
          <a:p>
            <a:r>
              <a:rPr lang="en-US" sz="1200">
                <a:solidFill>
                  <a:srgbClr val="006400"/>
                </a:solidFill>
                <a:latin typeface="Lucida Console" panose="020B0609040504020204" pitchFamily="49" charset="0"/>
              </a:rPr>
              <a:t># Set NPP Compliance to $true if no existing NPP install so that baseline deployments are ignored.</a:t>
            </a:r>
            <a:endParaRPr lang="en-US" sz="1200">
              <a:solidFill>
                <a:prstClr val="black"/>
              </a:solidFill>
              <a:latin typeface="Lucida Console" panose="020B0609040504020204" pitchFamily="49" charset="0"/>
            </a:endParaRPr>
          </a:p>
          <a:p>
            <a:r>
              <a:rPr lang="en-US" sz="1200">
                <a:solidFill>
                  <a:srgbClr val="00008B"/>
                </a:solidFill>
                <a:latin typeface="Lucida Console" panose="020B0609040504020204" pitchFamily="49" charset="0"/>
              </a:rPr>
              <a:t>Else</a:t>
            </a:r>
            <a:r>
              <a:rPr lang="en-US" sz="1200">
                <a:solidFill>
                  <a:prstClr val="black"/>
                </a:solidFill>
                <a:latin typeface="Lucida Console" panose="020B0609040504020204" pitchFamily="49" charset="0"/>
              </a:rPr>
              <a:t> { </a:t>
            </a:r>
            <a:r>
              <a:rPr lang="en-US" sz="1200">
                <a:solidFill>
                  <a:srgbClr val="FF4500"/>
                </a:solidFill>
                <a:latin typeface="Lucida Console" panose="020B0609040504020204" pitchFamily="49" charset="0"/>
              </a:rPr>
              <a:t>$</a:t>
            </a:r>
            <a:r>
              <a:rPr lang="en-US" sz="1200" err="1">
                <a:solidFill>
                  <a:srgbClr val="FF4500"/>
                </a:solidFill>
                <a:latin typeface="Lucida Console" panose="020B0609040504020204" pitchFamily="49" charset="0"/>
              </a:rPr>
              <a:t>NPPCompliant</a:t>
            </a:r>
            <a:r>
              <a:rPr lang="en-US" sz="1200">
                <a:solidFill>
                  <a:prstClr val="black"/>
                </a:solidFill>
                <a:latin typeface="Lucida Console" panose="020B0609040504020204" pitchFamily="49" charset="0"/>
              </a:rPr>
              <a:t> </a:t>
            </a:r>
            <a:r>
              <a:rPr lang="en-US" sz="1200">
                <a:solidFill>
                  <a:srgbClr val="A9A9A9"/>
                </a:solidFill>
                <a:latin typeface="Lucida Console" panose="020B0609040504020204" pitchFamily="49" charset="0"/>
              </a:rPr>
              <a:t>=</a:t>
            </a:r>
            <a:r>
              <a:rPr lang="en-US" sz="1200">
                <a:solidFill>
                  <a:prstClr val="black"/>
                </a:solidFill>
                <a:latin typeface="Lucida Console" panose="020B0609040504020204" pitchFamily="49" charset="0"/>
              </a:rPr>
              <a:t> </a:t>
            </a:r>
            <a:r>
              <a:rPr lang="en-US" sz="1200">
                <a:solidFill>
                  <a:srgbClr val="FF4500"/>
                </a:solidFill>
                <a:latin typeface="Lucida Console" panose="020B0609040504020204" pitchFamily="49" charset="0"/>
              </a:rPr>
              <a:t>$true</a:t>
            </a:r>
            <a:r>
              <a:rPr lang="en-US" sz="1200">
                <a:solidFill>
                  <a:prstClr val="black"/>
                </a:solidFill>
                <a:latin typeface="Lucida Console" panose="020B0609040504020204" pitchFamily="49" charset="0"/>
              </a:rPr>
              <a:t> }</a:t>
            </a:r>
          </a:p>
          <a:p>
            <a:endParaRPr lang="en-US" sz="1200">
              <a:solidFill>
                <a:prstClr val="black"/>
              </a:solidFill>
              <a:latin typeface="Lucida Console" panose="020B0609040504020204" pitchFamily="49" charset="0"/>
            </a:endParaRPr>
          </a:p>
          <a:p>
            <a:r>
              <a:rPr lang="en-US" sz="1200">
                <a:solidFill>
                  <a:srgbClr val="006400"/>
                </a:solidFill>
                <a:latin typeface="Lucida Console" panose="020B0609040504020204" pitchFamily="49" charset="0"/>
              </a:rPr>
              <a:t># Return compliance</a:t>
            </a:r>
            <a:endParaRPr lang="en-US" sz="1200">
              <a:solidFill>
                <a:prstClr val="black"/>
              </a:solidFill>
              <a:latin typeface="Lucida Console" panose="020B0609040504020204" pitchFamily="49" charset="0"/>
            </a:endParaRPr>
          </a:p>
          <a:p>
            <a:r>
              <a:rPr lang="en-US" sz="1200">
                <a:solidFill>
                  <a:srgbClr val="FF4500"/>
                </a:solidFill>
                <a:latin typeface="Lucida Console" panose="020B0609040504020204" pitchFamily="49" charset="0"/>
              </a:rPr>
              <a:t>$</a:t>
            </a:r>
            <a:r>
              <a:rPr lang="en-US" sz="1200" err="1">
                <a:solidFill>
                  <a:srgbClr val="FF4500"/>
                </a:solidFill>
                <a:latin typeface="Lucida Console" panose="020B0609040504020204" pitchFamily="49" charset="0"/>
              </a:rPr>
              <a:t>NPPCompliant</a:t>
            </a:r>
            <a:r>
              <a:rPr lang="en-US" sz="1200">
                <a:solidFill>
                  <a:srgbClr val="FF4500"/>
                </a:solidFill>
                <a:latin typeface="Lucida Console" panose="020B0609040504020204" pitchFamily="49" charset="0"/>
              </a:rPr>
              <a:t> </a:t>
            </a:r>
          </a:p>
        </p:txBody>
      </p:sp>
    </p:spTree>
    <p:extLst>
      <p:ext uri="{BB962C8B-B14F-4D97-AF65-F5344CB8AC3E}">
        <p14:creationId xmlns:p14="http://schemas.microsoft.com/office/powerpoint/2010/main" val="41715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571611"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Ringed Deployment Model</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5" name="TextBox 14"/>
          <p:cNvSpPr txBox="1"/>
          <p:nvPr/>
        </p:nvSpPr>
        <p:spPr>
          <a:xfrm>
            <a:off x="6323823" y="3006238"/>
            <a:ext cx="4688725" cy="1200329"/>
          </a:xfrm>
          <a:prstGeom prst="rect">
            <a:avLst/>
          </a:prstGeom>
          <a:noFill/>
        </p:spPr>
        <p:txBody>
          <a:bodyPr wrap="square" rtlCol="0" anchor="t">
            <a:spAutoFit/>
          </a:bodyPr>
          <a:lstStyle/>
          <a:p>
            <a:pPr marL="285750" indent="-285750">
              <a:buFont typeface="Arial" panose="020B0604020202020204" pitchFamily="34" charset="0"/>
              <a:buChar char="•"/>
            </a:pPr>
            <a:r>
              <a:rPr lang="en-US" sz="2400" b="1" dirty="0">
                <a:solidFill>
                  <a:srgbClr val="FFC82D"/>
                </a:solidFill>
                <a:latin typeface="Arial Hebrew" charset="-79"/>
                <a:ea typeface="Gotham Book" charset="0"/>
                <a:cs typeface="Gotham Book" charset="0"/>
              </a:rPr>
              <a:t>Internal Testing (few days)</a:t>
            </a:r>
          </a:p>
          <a:p>
            <a:pPr marL="285750" indent="-285750">
              <a:buFont typeface="Arial" panose="020B0604020202020204" pitchFamily="34" charset="0"/>
              <a:buChar char="•"/>
            </a:pPr>
            <a:r>
              <a:rPr lang="en-US" sz="2400" b="1" dirty="0">
                <a:solidFill>
                  <a:srgbClr val="E02136"/>
                </a:solidFill>
                <a:latin typeface="Arial Hebrew" charset="-79"/>
                <a:ea typeface="Gotham Book" charset="0"/>
                <a:cs typeface="Arial Hebrew"/>
              </a:rPr>
              <a:t>Early Adopters (one week)*</a:t>
            </a:r>
          </a:p>
          <a:p>
            <a:pPr marL="285750" indent="-285750">
              <a:buFont typeface="Arial" panose="020B0604020202020204" pitchFamily="34" charset="0"/>
              <a:buChar char="•"/>
            </a:pPr>
            <a:r>
              <a:rPr lang="en-US" sz="2400" b="1" dirty="0">
                <a:solidFill>
                  <a:srgbClr val="042D56"/>
                </a:solidFill>
                <a:latin typeface="Arial Hebrew" charset="-79"/>
                <a:ea typeface="Gotham Book" charset="0"/>
                <a:cs typeface="Arial Hebrew"/>
              </a:rPr>
              <a:t>Production</a:t>
            </a:r>
          </a:p>
        </p:txBody>
      </p:sp>
      <p:grpSp>
        <p:nvGrpSpPr>
          <p:cNvPr id="23" name="Group 22"/>
          <p:cNvGrpSpPr/>
          <p:nvPr/>
        </p:nvGrpSpPr>
        <p:grpSpPr>
          <a:xfrm>
            <a:off x="490641" y="2188611"/>
            <a:ext cx="5657998" cy="2835594"/>
            <a:chOff x="490641" y="2188611"/>
            <a:chExt cx="5657998" cy="2835594"/>
          </a:xfrm>
        </p:grpSpPr>
        <p:sp>
          <p:nvSpPr>
            <p:cNvPr id="8" name="Isosceles Triangle 7"/>
            <p:cNvSpPr/>
            <p:nvPr/>
          </p:nvSpPr>
          <p:spPr>
            <a:xfrm rot="16200000">
              <a:off x="1911270" y="786836"/>
              <a:ext cx="2835594" cy="5639144"/>
            </a:xfrm>
            <a:prstGeom prst="triangle">
              <a:avLst/>
            </a:prstGeom>
            <a:solidFill>
              <a:srgbClr val="042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16200000">
              <a:off x="1004126" y="2626393"/>
              <a:ext cx="968218" cy="1957481"/>
            </a:xfrm>
            <a:prstGeom prst="triangle">
              <a:avLst/>
            </a:prstGeom>
            <a:solidFill>
              <a:srgbClr val="E02136"/>
            </a:solidFill>
            <a:ln>
              <a:solidFill>
                <a:srgbClr val="E021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16200000">
              <a:off x="717564" y="3161633"/>
              <a:ext cx="435692" cy="889538"/>
            </a:xfrm>
            <a:prstGeom prst="triangle">
              <a:avLst/>
            </a:prstGeom>
            <a:solidFill>
              <a:srgbClr val="FFC82D"/>
            </a:solidFill>
            <a:ln>
              <a:solidFill>
                <a:srgbClr val="FFC8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EDDC84E-1E79-40D4-B3C9-89E1D8D9DCBE}"/>
              </a:ext>
            </a:extLst>
          </p:cNvPr>
          <p:cNvSpPr txBox="1"/>
          <p:nvPr/>
        </p:nvSpPr>
        <p:spPr>
          <a:xfrm>
            <a:off x="6400056" y="4466838"/>
            <a:ext cx="4612492" cy="1323439"/>
          </a:xfrm>
          <a:prstGeom prst="rect">
            <a:avLst/>
          </a:prstGeom>
          <a:solidFill>
            <a:schemeClr val="bg1"/>
          </a:solidFill>
        </p:spPr>
        <p:txBody>
          <a:bodyPr wrap="square" rtlCol="0">
            <a:spAutoFit/>
          </a:bodyPr>
          <a:lstStyle/>
          <a:p>
            <a:r>
              <a:rPr lang="en-US" sz="1600" b="1" dirty="0">
                <a:solidFill>
                  <a:srgbClr val="556774"/>
                </a:solidFill>
                <a:latin typeface="Arial Hebrew" charset="-79"/>
                <a:ea typeface="Gotham Book" charset="0"/>
                <a:cs typeface="Gotham Book" charset="0"/>
              </a:rPr>
              <a:t>* Opt-in group of users who are responsible for testing new application patches in an attempt identify issues and delay the deployment of a patch until the issues can be resolved.</a:t>
            </a:r>
          </a:p>
        </p:txBody>
      </p:sp>
    </p:spTree>
    <p:extLst>
      <p:ext uri="{BB962C8B-B14F-4D97-AF65-F5344CB8AC3E}">
        <p14:creationId xmlns:p14="http://schemas.microsoft.com/office/powerpoint/2010/main" val="375929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796899"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Reusability</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1043188" y="2589331"/>
            <a:ext cx="3114861" cy="1077218"/>
          </a:xfrm>
          <a:prstGeom prst="rect">
            <a:avLst/>
          </a:prstGeom>
          <a:noFill/>
        </p:spPr>
        <p:txBody>
          <a:bodyPr wrap="square" rtlCol="0">
            <a:spAutoFit/>
          </a:bodyPr>
          <a:lstStyle/>
          <a:p>
            <a:r>
              <a:rPr lang="en-US" sz="1600" dirty="0">
                <a:solidFill>
                  <a:srgbClr val="556774"/>
                </a:solidFill>
                <a:latin typeface="Arial Hebrew" charset="-79"/>
                <a:ea typeface="Gotham Book" charset="0"/>
                <a:cs typeface="Gotham Book" charset="0"/>
              </a:rPr>
              <a:t>You can also save time by standardizing file names:</a:t>
            </a:r>
          </a:p>
          <a:p>
            <a:pPr marL="285750" indent="-285750">
              <a:buFont typeface="Arial" panose="020B0604020202020204" pitchFamily="34" charset="0"/>
              <a:buChar char="•"/>
            </a:pPr>
            <a:r>
              <a:rPr lang="en-US" sz="1600" dirty="0">
                <a:solidFill>
                  <a:srgbClr val="556774"/>
                </a:solidFill>
                <a:latin typeface="Arial Hebrew" charset="-79"/>
                <a:ea typeface="Gotham Book" charset="0"/>
                <a:cs typeface="Gotham Book" charset="0"/>
              </a:rPr>
              <a:t>Files Folder</a:t>
            </a:r>
          </a:p>
          <a:p>
            <a:pPr marL="285750" indent="-285750">
              <a:buFont typeface="Arial" panose="020B0604020202020204" pitchFamily="34" charset="0"/>
              <a:buChar char="•"/>
            </a:pPr>
            <a:r>
              <a:rPr lang="en-US" sz="1600" dirty="0" err="1">
                <a:solidFill>
                  <a:srgbClr val="556774"/>
                </a:solidFill>
                <a:latin typeface="Arial Hebrew" charset="-79"/>
                <a:ea typeface="Gotham Book" charset="0"/>
                <a:cs typeface="Gotham Book" charset="0"/>
              </a:rPr>
              <a:t>SupportFiles</a:t>
            </a:r>
            <a:r>
              <a:rPr lang="en-US" sz="1600" dirty="0">
                <a:solidFill>
                  <a:srgbClr val="556774"/>
                </a:solidFill>
                <a:latin typeface="Arial Hebrew" charset="-79"/>
                <a:ea typeface="Gotham Book" charset="0"/>
                <a:cs typeface="Gotham Book" charset="0"/>
              </a:rPr>
              <a:t> Folder</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450" y="2586740"/>
            <a:ext cx="6456523" cy="1667176"/>
          </a:xfrm>
          <a:prstGeom prst="rect">
            <a:avLst/>
          </a:prstGeom>
          <a:ln>
            <a:solidFill>
              <a:schemeClr val="tx1"/>
            </a:solid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491" y="4144624"/>
            <a:ext cx="5836388" cy="1621219"/>
          </a:xfrm>
          <a:prstGeom prst="rect">
            <a:avLst/>
          </a:prstGeom>
          <a:ln>
            <a:solidFill>
              <a:schemeClr val="tx1"/>
            </a:solidFill>
          </a:ln>
        </p:spPr>
      </p:pic>
      <p:sp>
        <p:nvSpPr>
          <p:cNvPr id="12" name="TextBox 11"/>
          <p:cNvSpPr txBox="1"/>
          <p:nvPr/>
        </p:nvSpPr>
        <p:spPr>
          <a:xfrm>
            <a:off x="1043188" y="1346612"/>
            <a:ext cx="9166041" cy="1077218"/>
          </a:xfrm>
          <a:prstGeom prst="rect">
            <a:avLst/>
          </a:prstGeom>
          <a:noFill/>
        </p:spPr>
        <p:txBody>
          <a:bodyPr wrap="square" rtlCol="0" anchor="t">
            <a:spAutoFit/>
          </a:bodyPr>
          <a:lstStyle/>
          <a:p>
            <a:r>
              <a:rPr lang="en-US" sz="1600" dirty="0">
                <a:solidFill>
                  <a:srgbClr val="556774"/>
                </a:solidFill>
                <a:latin typeface="Arial Hebrew" charset="-79"/>
                <a:ea typeface="Gotham Book" charset="0"/>
                <a:cs typeface="Gotham Book" charset="0"/>
              </a:rPr>
              <a:t>When new updates come out for an application, all you have to do to your existing template is:</a:t>
            </a:r>
          </a:p>
          <a:p>
            <a:pPr marL="285750" indent="-285750">
              <a:buFont typeface="Arial" panose="020B0604020202020204" pitchFamily="34" charset="0"/>
              <a:buChar char="•"/>
            </a:pPr>
            <a:r>
              <a:rPr lang="en-US" sz="1600" dirty="0">
                <a:solidFill>
                  <a:srgbClr val="556774"/>
                </a:solidFill>
                <a:latin typeface="Arial Hebrew" charset="-79"/>
                <a:ea typeface="Gotham Book" charset="0"/>
                <a:cs typeface="Gotham Book" charset="0"/>
              </a:rPr>
              <a:t>Replace the installation files with the updated files</a:t>
            </a:r>
          </a:p>
          <a:p>
            <a:pPr marL="285750" indent="-285750">
              <a:buFont typeface="Arial" panose="020B0604020202020204" pitchFamily="34" charset="0"/>
              <a:buChar char="•"/>
            </a:pPr>
            <a:r>
              <a:rPr lang="en-US" sz="1600" dirty="0">
                <a:solidFill>
                  <a:srgbClr val="556774"/>
                </a:solidFill>
                <a:latin typeface="Arial Hebrew" charset="-79"/>
                <a:ea typeface="Gotham Book" charset="0"/>
                <a:cs typeface="Gotham Book" charset="0"/>
              </a:rPr>
              <a:t>Adjust the version numbers in your scripts (Deploy-Application.ps1, and Configuration Baseline)</a:t>
            </a:r>
          </a:p>
          <a:p>
            <a:pPr marL="285750" indent="-285750">
              <a:buFont typeface="Arial" panose="020B0604020202020204" pitchFamily="34" charset="0"/>
              <a:buChar char="•"/>
            </a:pPr>
            <a:r>
              <a:rPr lang="en-US" sz="1600" dirty="0">
                <a:solidFill>
                  <a:srgbClr val="556774"/>
                </a:solidFill>
                <a:latin typeface="Arial Hebrew" charset="-79"/>
                <a:ea typeface="Gotham Book" charset="0"/>
                <a:cs typeface="Gotham Book" charset="0"/>
              </a:rPr>
              <a:t>Deploy</a:t>
            </a:r>
          </a:p>
        </p:txBody>
      </p:sp>
    </p:spTree>
    <p:extLst>
      <p:ext uri="{BB962C8B-B14F-4D97-AF65-F5344CB8AC3E}">
        <p14:creationId xmlns:p14="http://schemas.microsoft.com/office/powerpoint/2010/main" val="422353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796899"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Windows Feature Packs with PS App Deploy</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469900" y="1378321"/>
            <a:ext cx="11417300" cy="4031873"/>
          </a:xfrm>
          <a:prstGeom prst="rect">
            <a:avLst/>
          </a:prstGeom>
          <a:noFill/>
        </p:spPr>
        <p:txBody>
          <a:bodyPr wrap="square" rtlCol="0">
            <a:spAutoFit/>
          </a:bodyPr>
          <a:lstStyle/>
          <a:p>
            <a:r>
              <a:rPr lang="en-US" sz="1600" dirty="0">
                <a:solidFill>
                  <a:srgbClr val="556774"/>
                </a:solidFill>
                <a:latin typeface="Arial Hebrew" charset="-79"/>
                <a:ea typeface="Gotham Book" charset="0"/>
                <a:cs typeface="Gotham Book" charset="0"/>
              </a:rPr>
              <a:t>Same PowerShell script with a few changes</a:t>
            </a:r>
          </a:p>
          <a:p>
            <a:pPr marL="285750" indent="-285750">
              <a:buFont typeface="Arial" panose="020B0604020202020204" pitchFamily="34" charset="0"/>
              <a:buChar char="•"/>
            </a:pPr>
            <a:endParaRPr lang="en-US" sz="1600" dirty="0">
              <a:solidFill>
                <a:srgbClr val="556774"/>
              </a:solidFill>
              <a:latin typeface="Arial Hebrew" charset="-79"/>
              <a:ea typeface="Gotham Book" charset="0"/>
              <a:cs typeface="Gotham Book" charset="0"/>
            </a:endParaRPr>
          </a:p>
          <a:p>
            <a:r>
              <a:rPr lang="en-US" sz="1600" dirty="0"/>
              <a:t> </a:t>
            </a:r>
            <a:r>
              <a:rPr lang="en-US" sz="1600" dirty="0">
                <a:solidFill>
                  <a:srgbClr val="006400"/>
                </a:solidFill>
                <a:latin typeface="Lucida Console" panose="020B0609040504020204" pitchFamily="49" charset="0"/>
              </a:rPr>
              <a:t>##*===============================================</a:t>
            </a:r>
            <a:endParaRPr lang="en-US" sz="1600" dirty="0">
              <a:solidFill>
                <a:prstClr val="black"/>
              </a:solidFill>
              <a:latin typeface="Lucida Console" panose="020B0609040504020204" pitchFamily="49" charset="0"/>
            </a:endParaRPr>
          </a:p>
          <a:p>
            <a:r>
              <a:rPr lang="en-US" sz="1600" dirty="0">
                <a:solidFill>
                  <a:srgbClr val="006400"/>
                </a:solidFill>
                <a:latin typeface="Lucida Console" panose="020B0609040504020204" pitchFamily="49" charset="0"/>
              </a:rPr>
              <a:t>##* INSTALLATION </a:t>
            </a:r>
            <a:endParaRPr lang="en-US" sz="1600" dirty="0">
              <a:solidFill>
                <a:prstClr val="black"/>
              </a:solidFill>
              <a:latin typeface="Lucida Console" panose="020B0609040504020204" pitchFamily="49" charset="0"/>
            </a:endParaRPr>
          </a:p>
          <a:p>
            <a:r>
              <a:rPr lang="en-US" sz="1600" dirty="0">
                <a:solidFill>
                  <a:srgbClr val="006400"/>
                </a:solidFill>
                <a:latin typeface="Lucida Console" panose="020B0609040504020204" pitchFamily="49" charset="0"/>
              </a:rPr>
              <a:t>##*===============================================</a:t>
            </a:r>
            <a:endParaRPr lang="en-US" sz="1600" dirty="0">
              <a:solidFill>
                <a:prstClr val="black"/>
              </a:solidFill>
              <a:latin typeface="Lucida Console" panose="020B0609040504020204" pitchFamily="49" charset="0"/>
            </a:endParaRPr>
          </a:p>
          <a:p>
            <a:r>
              <a:rPr lang="en-US" sz="1600" dirty="0">
                <a:solidFill>
                  <a:srgbClr val="A9A9A9"/>
                </a:solidFill>
                <a:latin typeface="Lucida Console" panose="020B0609040504020204" pitchFamily="49" charset="0"/>
              </a:rPr>
              <a:t>[</a:t>
            </a:r>
            <a:r>
              <a:rPr lang="en-US" sz="1600" dirty="0">
                <a:solidFill>
                  <a:srgbClr val="008080"/>
                </a:solidFill>
                <a:latin typeface="Lucida Console" panose="020B0609040504020204" pitchFamily="49" charset="0"/>
              </a:rPr>
              <a:t>string</a:t>
            </a:r>
            <a:r>
              <a:rPr lang="en-US" sz="1600" dirty="0">
                <a:solidFill>
                  <a:srgbClr val="A9A9A9"/>
                </a:solidFill>
                <a:latin typeface="Lucida Console" panose="020B0609040504020204" pitchFamily="49" charset="0"/>
              </a:rPr>
              <a:t>]</a:t>
            </a:r>
            <a:r>
              <a:rPr lang="en-US" sz="1600" dirty="0">
                <a:solidFill>
                  <a:srgbClr val="FF4500"/>
                </a:solidFill>
                <a:latin typeface="Lucida Console" panose="020B0609040504020204" pitchFamily="49" charset="0"/>
              </a:rPr>
              <a:t>$</a:t>
            </a:r>
            <a:r>
              <a:rPr lang="en-US" sz="1600" dirty="0" err="1">
                <a:solidFill>
                  <a:srgbClr val="FF4500"/>
                </a:solidFill>
                <a:latin typeface="Lucida Console" panose="020B0609040504020204" pitchFamily="49" charset="0"/>
              </a:rPr>
              <a:t>installPhase</a:t>
            </a:r>
            <a:r>
              <a:rPr lang="en-US" sz="1600" dirty="0">
                <a:solidFill>
                  <a:prstClr val="black"/>
                </a:solidFill>
                <a:latin typeface="Lucida Console" panose="020B0609040504020204" pitchFamily="49" charset="0"/>
              </a:rPr>
              <a:t> </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'Installation'</a:t>
            </a:r>
            <a:endParaRPr lang="en-US" sz="1600" dirty="0">
              <a:solidFill>
                <a:prstClr val="black"/>
              </a:solidFill>
              <a:latin typeface="Lucida Console" panose="020B0609040504020204" pitchFamily="49" charset="0"/>
            </a:endParaRPr>
          </a:p>
          <a:p>
            <a:endParaRPr lang="en-US" sz="1600" dirty="0">
              <a:solidFill>
                <a:prstClr val="black"/>
              </a:solidFill>
              <a:latin typeface="Lucida Console" panose="020B0609040504020204" pitchFamily="49" charset="0"/>
            </a:endParaRPr>
          </a:p>
          <a:p>
            <a:r>
              <a:rPr lang="en-US" sz="1600" dirty="0">
                <a:solidFill>
                  <a:srgbClr val="006400"/>
                </a:solidFill>
                <a:latin typeface="Lucida Console" panose="020B0609040504020204" pitchFamily="49" charset="0"/>
              </a:rPr>
              <a:t>## &lt;Perform Installation tasks here&gt;</a:t>
            </a:r>
            <a:endParaRPr lang="en-US" sz="1600" dirty="0">
              <a:solidFill>
                <a:prstClr val="black"/>
              </a:solidFill>
              <a:latin typeface="Lucida Console" panose="020B0609040504020204" pitchFamily="49" charset="0"/>
            </a:endParaRPr>
          </a:p>
          <a:p>
            <a:r>
              <a:rPr lang="en-US" sz="1600" dirty="0">
                <a:solidFill>
                  <a:srgbClr val="FF4500"/>
                </a:solidFill>
                <a:latin typeface="Lucida Console" panose="020B0609040504020204" pitchFamily="49" charset="0"/>
              </a:rPr>
              <a:t>$SETUP</a:t>
            </a:r>
            <a:r>
              <a:rPr lang="en-US" sz="1600" dirty="0">
                <a:solidFill>
                  <a:prstClr val="black"/>
                </a:solidFill>
                <a:latin typeface="Lucida Console" panose="020B0609040504020204" pitchFamily="49" charset="0"/>
              </a:rPr>
              <a:t> </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a:solidFill>
                  <a:srgbClr val="0000FF"/>
                </a:solidFill>
                <a:latin typeface="Lucida Console" panose="020B0609040504020204" pitchFamily="49" charset="0"/>
              </a:rPr>
              <a:t>Execute-Process</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-Path</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"setup.exe"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-Parameters</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'/Auto Upgrade /Quiet /</a:t>
            </a:r>
            <a:r>
              <a:rPr lang="en-US" sz="1600" dirty="0" err="1">
                <a:solidFill>
                  <a:srgbClr val="8B0000"/>
                </a:solidFill>
                <a:latin typeface="Lucida Console" panose="020B0609040504020204" pitchFamily="49" charset="0"/>
              </a:rPr>
              <a:t>NoReboot</a:t>
            </a:r>
            <a:r>
              <a:rPr lang="en-US" sz="1600" dirty="0">
                <a:solidFill>
                  <a:srgbClr val="8B0000"/>
                </a:solidFill>
                <a:latin typeface="Lucida Console" panose="020B0609040504020204" pitchFamily="49" charset="0"/>
              </a:rPr>
              <a:t> /</a:t>
            </a:r>
            <a:r>
              <a:rPr lang="en-US" sz="1600" dirty="0" err="1">
                <a:solidFill>
                  <a:srgbClr val="8B0000"/>
                </a:solidFill>
                <a:latin typeface="Lucida Console" panose="020B0609040504020204" pitchFamily="49" charset="0"/>
              </a:rPr>
              <a:t>DynamicUpdate</a:t>
            </a:r>
            <a:r>
              <a:rPr lang="en-US" sz="1600" dirty="0">
                <a:solidFill>
                  <a:srgbClr val="8B0000"/>
                </a:solidFill>
                <a:latin typeface="Lucida Console" panose="020B0609040504020204" pitchFamily="49" charset="0"/>
              </a:rPr>
              <a:t> disable'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PassThru</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ContinueOnError</a:t>
            </a:r>
            <a:r>
              <a:rPr lang="en-US" sz="1600" dirty="0">
                <a:solidFill>
                  <a:prstClr val="black"/>
                </a:solidFill>
                <a:latin typeface="Lucida Console" panose="020B0609040504020204" pitchFamily="49" charset="0"/>
              </a:rPr>
              <a:t> </a:t>
            </a:r>
            <a:r>
              <a:rPr lang="en-US" sz="1600" dirty="0">
                <a:solidFill>
                  <a:srgbClr val="FF4500"/>
                </a:solidFill>
                <a:latin typeface="Lucida Console" panose="020B0609040504020204" pitchFamily="49" charset="0"/>
              </a:rPr>
              <a:t>$true</a:t>
            </a:r>
            <a:endParaRPr lang="en-US" sz="1600" dirty="0">
              <a:solidFill>
                <a:prstClr val="black"/>
              </a:solidFill>
              <a:latin typeface="Lucida Console" panose="020B0609040504020204" pitchFamily="49" charset="0"/>
            </a:endParaRPr>
          </a:p>
          <a:p>
            <a:endParaRPr lang="en-US" sz="1600" dirty="0">
              <a:solidFill>
                <a:prstClr val="black"/>
              </a:solidFill>
              <a:latin typeface="Lucida Console" panose="020B0609040504020204" pitchFamily="49" charset="0"/>
            </a:endParaRPr>
          </a:p>
          <a:p>
            <a:r>
              <a:rPr lang="en-US" sz="1600" dirty="0">
                <a:solidFill>
                  <a:srgbClr val="00008B"/>
                </a:solidFill>
                <a:latin typeface="Lucida Console" panose="020B0609040504020204" pitchFamily="49" charset="0"/>
              </a:rPr>
              <a:t>if</a:t>
            </a:r>
            <a:r>
              <a:rPr lang="en-US" sz="1600" dirty="0">
                <a:solidFill>
                  <a:prstClr val="black"/>
                </a:solidFill>
                <a:latin typeface="Lucida Console" panose="020B0609040504020204" pitchFamily="49" charset="0"/>
              </a:rPr>
              <a:t> (</a:t>
            </a:r>
            <a:r>
              <a:rPr lang="en-US" sz="1600" dirty="0">
                <a:solidFill>
                  <a:srgbClr val="FF4500"/>
                </a:solidFill>
                <a:latin typeface="Lucida Console" panose="020B0609040504020204" pitchFamily="49" charset="0"/>
              </a:rPr>
              <a:t>$</a:t>
            </a:r>
            <a:r>
              <a:rPr lang="en-US" sz="1600" dirty="0" err="1">
                <a:solidFill>
                  <a:srgbClr val="FF4500"/>
                </a:solidFill>
                <a:latin typeface="Lucida Console" panose="020B0609040504020204" pitchFamily="49" charset="0"/>
              </a:rPr>
              <a:t>SETUP</a:t>
            </a:r>
            <a:r>
              <a:rPr lang="en-US" sz="1600" dirty="0" err="1">
                <a:solidFill>
                  <a:srgbClr val="A9A9A9"/>
                </a:solidFill>
                <a:latin typeface="Lucida Console" panose="020B0609040504020204" pitchFamily="49" charset="0"/>
              </a:rPr>
              <a:t>.</a:t>
            </a:r>
            <a:r>
              <a:rPr lang="en-US" sz="1600" dirty="0" err="1">
                <a:solidFill>
                  <a:prstClr val="black"/>
                </a:solidFill>
                <a:latin typeface="Lucida Console" panose="020B0609040504020204" pitchFamily="49" charset="0"/>
              </a:rPr>
              <a:t>ExitCode</a:t>
            </a:r>
            <a:r>
              <a:rPr lang="en-US" sz="1600" dirty="0">
                <a:solidFill>
                  <a:prstClr val="black"/>
                </a:solidFill>
                <a:latin typeface="Lucida Console" panose="020B0609040504020204" pitchFamily="49" charset="0"/>
              </a:rPr>
              <a:t> </a:t>
            </a:r>
            <a:r>
              <a:rPr lang="en-US" sz="1600" dirty="0">
                <a:solidFill>
                  <a:srgbClr val="A9A9A9"/>
                </a:solidFill>
                <a:latin typeface="Lucida Console" panose="020B0609040504020204" pitchFamily="49" charset="0"/>
              </a:rPr>
              <a:t>-ne</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0</a:t>
            </a:r>
            <a:r>
              <a:rPr lang="en-US" sz="1600" dirty="0">
                <a:solidFill>
                  <a:prstClr val="black"/>
                </a:solidFill>
                <a:latin typeface="Lucida Console" panose="020B0609040504020204" pitchFamily="49" charset="0"/>
              </a:rPr>
              <a:t>){</a:t>
            </a:r>
          </a:p>
          <a:p>
            <a:r>
              <a:rPr lang="en-US" sz="1600" dirty="0">
                <a:solidFill>
                  <a:srgbClr val="0000FF"/>
                </a:solidFill>
                <a:latin typeface="Lucida Console" panose="020B0609040504020204" pitchFamily="49" charset="0"/>
              </a:rPr>
              <a:t>	Write-Host</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"Windows setup finished with a non-0 exit code"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ForegroundColor</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Red</a:t>
            </a:r>
            <a:endParaRPr lang="en-US" sz="1600" dirty="0">
              <a:solidFill>
                <a:prstClr val="black"/>
              </a:solidFill>
              <a:latin typeface="Lucida Console" panose="020B0609040504020204" pitchFamily="49" charset="0"/>
            </a:endParaRPr>
          </a:p>
          <a:p>
            <a:r>
              <a:rPr lang="en-US" sz="1600" dirty="0">
                <a:solidFill>
                  <a:srgbClr val="0000FF"/>
                </a:solidFill>
                <a:latin typeface="Lucida Console" panose="020B0609040504020204" pitchFamily="49" charset="0"/>
              </a:rPr>
              <a:t>	Exit-Script</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ExitCode</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69002 </a:t>
            </a:r>
            <a:r>
              <a:rPr lang="en-US" sz="1600" dirty="0">
                <a:solidFill>
                  <a:srgbClr val="006400"/>
                </a:solidFill>
                <a:latin typeface="Lucida Console" panose="020B0609040504020204" pitchFamily="49" charset="0"/>
              </a:rPr>
              <a:t>#Generic failure.</a:t>
            </a:r>
            <a:endParaRPr lang="en-US" sz="1600" dirty="0">
              <a:solidFill>
                <a:prstClr val="black"/>
              </a:solidFill>
              <a:latin typeface="Lucida Console" panose="020B0609040504020204" pitchFamily="49" charset="0"/>
            </a:endParaRPr>
          </a:p>
          <a:p>
            <a:r>
              <a:rPr lang="en-US" sz="1600" dirty="0">
                <a:solidFill>
                  <a:prstClr val="black"/>
                </a:solidFill>
                <a:latin typeface="Lucida Console" panose="020B0609040504020204" pitchFamily="49" charset="0"/>
              </a:rPr>
              <a:t>} </a:t>
            </a:r>
          </a:p>
          <a:p>
            <a:endParaRPr lang="en-US" sz="1600" dirty="0">
              <a:solidFill>
                <a:srgbClr val="556774"/>
              </a:solidFill>
              <a:latin typeface="Arial Hebrew" charset="-79"/>
              <a:ea typeface="Gotham Book" charset="0"/>
              <a:cs typeface="Gotham Book" charset="0"/>
            </a:endParaRPr>
          </a:p>
        </p:txBody>
      </p:sp>
    </p:spTree>
    <p:extLst>
      <p:ext uri="{BB962C8B-B14F-4D97-AF65-F5344CB8AC3E}">
        <p14:creationId xmlns:p14="http://schemas.microsoft.com/office/powerpoint/2010/main" val="414825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796899"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Windows Feature Packs with PS App Deploy</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685799" y="1371600"/>
            <a:ext cx="2481471" cy="830997"/>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Return Codes</a:t>
            </a:r>
          </a:p>
          <a:p>
            <a:pPr marL="742950" lvl="1"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In short, require a Soft Reboot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067" y="1371599"/>
            <a:ext cx="6625704" cy="3876261"/>
          </a:xfrm>
          <a:prstGeom prst="rect">
            <a:avLst/>
          </a:prstGeom>
          <a:ln>
            <a:solidFill>
              <a:schemeClr val="tx1"/>
            </a:solidFill>
          </a:ln>
        </p:spPr>
      </p:pic>
    </p:spTree>
    <p:extLst>
      <p:ext uri="{BB962C8B-B14F-4D97-AF65-F5344CB8AC3E}">
        <p14:creationId xmlns:p14="http://schemas.microsoft.com/office/powerpoint/2010/main" val="304759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796899"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SCCM Client Soft Reboot </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1006442" y="1454135"/>
            <a:ext cx="4987371" cy="1077218"/>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rgbClr val="556774"/>
                </a:solidFill>
                <a:latin typeface="Arial Hebrew" charset="-79"/>
                <a:ea typeface="Gotham Book" charset="0"/>
                <a:cs typeface="Gotham Book" charset="0"/>
              </a:rPr>
              <a:t>Soft reboot behavior (times controlled by SCCM client settings)</a:t>
            </a:r>
          </a:p>
          <a:p>
            <a:pPr marL="285750" indent="-285750">
              <a:buFont typeface="Arial" panose="020B0604020202020204" pitchFamily="34" charset="0"/>
              <a:buChar char="•"/>
            </a:pPr>
            <a:endParaRPr lang="en-US" sz="1600">
              <a:solidFill>
                <a:prstClr val="black"/>
              </a:solidFill>
              <a:latin typeface="Lucida Console" panose="020B0609040504020204" pitchFamily="49" charset="0"/>
            </a:endParaRPr>
          </a:p>
          <a:p>
            <a:endParaRPr lang="en-US" sz="1600">
              <a:solidFill>
                <a:srgbClr val="556774"/>
              </a:solidFill>
              <a:latin typeface="Arial Hebrew" charset="-79"/>
              <a:ea typeface="Gotham Book" charset="0"/>
              <a:cs typeface="Gotham Book"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550" y="1821829"/>
            <a:ext cx="4733333" cy="3523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376" y="2455163"/>
            <a:ext cx="3876190" cy="2180952"/>
          </a:xfrm>
          <a:prstGeom prst="rect">
            <a:avLst/>
          </a:prstGeom>
        </p:spPr>
      </p:pic>
    </p:spTree>
    <p:extLst>
      <p:ext uri="{BB962C8B-B14F-4D97-AF65-F5344CB8AC3E}">
        <p14:creationId xmlns:p14="http://schemas.microsoft.com/office/powerpoint/2010/main" val="142695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4440" y="2008708"/>
            <a:ext cx="4847383" cy="2015936"/>
          </a:xfrm>
          <a:prstGeom prst="rect">
            <a:avLst/>
          </a:prstGeom>
          <a:noFill/>
        </p:spPr>
        <p:txBody>
          <a:bodyPr wrap="square" rtlCol="0">
            <a:spAutoFit/>
          </a:bodyPr>
          <a:lstStyle/>
          <a:p>
            <a:pPr>
              <a:lnSpc>
                <a:spcPts val="7500"/>
              </a:lnSpc>
            </a:pPr>
            <a:r>
              <a:rPr lang="en-US" sz="7000" i="1">
                <a:solidFill>
                  <a:srgbClr val="FFFFFF"/>
                </a:solidFill>
                <a:latin typeface="Times New Roman" charset="0"/>
                <a:ea typeface="Chronicle Display Light" charset="0"/>
                <a:cs typeface="Chronicle Display Light" charset="0"/>
              </a:rPr>
              <a:t>How can we get better?</a:t>
            </a:r>
          </a:p>
        </p:txBody>
      </p:sp>
      <p:sp>
        <p:nvSpPr>
          <p:cNvPr id="8" name="TextBox 7"/>
          <p:cNvSpPr txBox="1"/>
          <p:nvPr/>
        </p:nvSpPr>
        <p:spPr>
          <a:xfrm>
            <a:off x="6081823" y="2278012"/>
            <a:ext cx="5186252" cy="1477328"/>
          </a:xfrm>
          <a:prstGeom prst="rect">
            <a:avLst/>
          </a:prstGeom>
          <a:noFill/>
        </p:spPr>
        <p:txBody>
          <a:bodyPr wrap="square" rtlCol="0">
            <a:spAutoFit/>
          </a:bodyPr>
          <a:lstStyle/>
          <a:p>
            <a:pPr marL="285750" indent="-285750">
              <a:lnSpc>
                <a:spcPct val="150000"/>
              </a:lnSpc>
              <a:buFont typeface="Arial" charset="0"/>
              <a:buChar char="•"/>
            </a:pPr>
            <a:r>
              <a:rPr lang="en-US" sz="2000">
                <a:solidFill>
                  <a:schemeClr val="bg1"/>
                </a:solidFill>
                <a:latin typeface="Arial Hebrew" charset="-79"/>
                <a:ea typeface="Gotham Book" charset="0"/>
                <a:cs typeface="Gotham Book" charset="0"/>
              </a:rPr>
              <a:t>Process Improvements</a:t>
            </a:r>
          </a:p>
          <a:p>
            <a:pPr marL="285750" indent="-285750">
              <a:lnSpc>
                <a:spcPct val="150000"/>
              </a:lnSpc>
              <a:buFont typeface="Arial" charset="0"/>
              <a:buChar char="•"/>
            </a:pPr>
            <a:r>
              <a:rPr lang="en-US" sz="2000">
                <a:solidFill>
                  <a:schemeClr val="bg1"/>
                </a:solidFill>
                <a:latin typeface="Arial Hebrew" charset="-79"/>
                <a:ea typeface="Gotham Book" charset="0"/>
                <a:cs typeface="Gotham Book" charset="0"/>
              </a:rPr>
              <a:t>Reduce Duplication of Effort</a:t>
            </a:r>
          </a:p>
          <a:p>
            <a:pPr marL="285750" indent="-285750">
              <a:lnSpc>
                <a:spcPct val="150000"/>
              </a:lnSpc>
              <a:buFont typeface="Arial" charset="0"/>
              <a:buChar char="•"/>
            </a:pPr>
            <a:r>
              <a:rPr lang="en-US" sz="2000">
                <a:solidFill>
                  <a:schemeClr val="bg1"/>
                </a:solidFill>
                <a:latin typeface="Arial Hebrew" charset="-79"/>
                <a:ea typeface="Gotham Book" charset="0"/>
                <a:cs typeface="Gotham Book" charset="0"/>
              </a:rPr>
              <a:t>Potential Cost Savings</a:t>
            </a:r>
          </a:p>
        </p:txBody>
      </p:sp>
    </p:spTree>
    <p:extLst>
      <p:ext uri="{BB962C8B-B14F-4D97-AF65-F5344CB8AC3E}">
        <p14:creationId xmlns:p14="http://schemas.microsoft.com/office/powerpoint/2010/main" val="8128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796899" cy="415498"/>
          </a:xfrm>
          <a:prstGeom prst="rect">
            <a:avLst/>
          </a:prstGeom>
          <a:noFill/>
        </p:spPr>
        <p:txBody>
          <a:bodyPr wrap="square" rtlCol="0">
            <a:spAutoFit/>
          </a:bodyPr>
          <a:lstStyle/>
          <a:p>
            <a:r>
              <a:rPr lang="en-US" sz="2100" dirty="0">
                <a:solidFill>
                  <a:srgbClr val="FFFFFF"/>
                </a:solidFill>
                <a:latin typeface="Arial Hebrew" charset="-79"/>
                <a:ea typeface="Gotham" charset="0"/>
                <a:cs typeface="Gotham" charset="0"/>
              </a:rPr>
              <a:t>Deployment Standardization</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 name="Group 5">
            <a:extLst>
              <a:ext uri="{FF2B5EF4-FFF2-40B4-BE49-F238E27FC236}">
                <a16:creationId xmlns:a16="http://schemas.microsoft.com/office/drawing/2014/main" id="{1DDD449F-70D0-435E-88C7-2F70D1306228}"/>
              </a:ext>
            </a:extLst>
          </p:cNvPr>
          <p:cNvGrpSpPr/>
          <p:nvPr/>
        </p:nvGrpSpPr>
        <p:grpSpPr>
          <a:xfrm>
            <a:off x="2903077" y="1586933"/>
            <a:ext cx="6385845" cy="3605573"/>
            <a:chOff x="3329655" y="1328731"/>
            <a:chExt cx="6385845" cy="3605573"/>
          </a:xfrm>
        </p:grpSpPr>
        <p:sp>
          <p:nvSpPr>
            <p:cNvPr id="11" name="TextBox 10">
              <a:extLst>
                <a:ext uri="{FF2B5EF4-FFF2-40B4-BE49-F238E27FC236}">
                  <a16:creationId xmlns:a16="http://schemas.microsoft.com/office/drawing/2014/main" id="{EDF264EF-236C-4A62-8DE6-A706644C11F9}"/>
                </a:ext>
              </a:extLst>
            </p:cNvPr>
            <p:cNvSpPr txBox="1"/>
            <p:nvPr/>
          </p:nvSpPr>
          <p:spPr>
            <a:xfrm>
              <a:off x="4200485" y="1328731"/>
              <a:ext cx="4184300" cy="523220"/>
            </a:xfrm>
            <a:prstGeom prst="rect">
              <a:avLst/>
            </a:prstGeom>
            <a:noFill/>
          </p:spPr>
          <p:txBody>
            <a:bodyPr wrap="square" rtlCol="0">
              <a:spAutoFit/>
            </a:bodyPr>
            <a:lstStyle/>
            <a:p>
              <a:r>
                <a:rPr lang="en-US" sz="2800" dirty="0">
                  <a:solidFill>
                    <a:srgbClr val="556774"/>
                  </a:solidFill>
                  <a:latin typeface="Arial Bold" charset="0"/>
                  <a:ea typeface="Gotham Medium" charset="0"/>
                  <a:cs typeface="Gotham Medium" charset="0"/>
                </a:rPr>
                <a:t>Single System (SCCM)</a:t>
              </a:r>
              <a:endParaRPr lang="en-US" dirty="0">
                <a:solidFill>
                  <a:srgbClr val="556774"/>
                </a:solidFill>
                <a:latin typeface="Arial Bold" charset="0"/>
                <a:ea typeface="Gotham Medium" charset="0"/>
                <a:cs typeface="Gotham Medium" charset="0"/>
              </a:endParaRPr>
            </a:p>
          </p:txBody>
        </p:sp>
        <p:sp>
          <p:nvSpPr>
            <p:cNvPr id="15" name="TextBox 14">
              <a:extLst>
                <a:ext uri="{FF2B5EF4-FFF2-40B4-BE49-F238E27FC236}">
                  <a16:creationId xmlns:a16="http://schemas.microsoft.com/office/drawing/2014/main" id="{05A2EC58-702B-4006-B211-15B6DA6E934C}"/>
                </a:ext>
              </a:extLst>
            </p:cNvPr>
            <p:cNvSpPr txBox="1"/>
            <p:nvPr/>
          </p:nvSpPr>
          <p:spPr>
            <a:xfrm>
              <a:off x="6292635" y="3641642"/>
              <a:ext cx="3422865" cy="1292662"/>
            </a:xfrm>
            <a:prstGeom prst="rect">
              <a:avLst/>
            </a:prstGeom>
            <a:solidFill>
              <a:schemeClr val="bg1"/>
            </a:solidFill>
          </p:spPr>
          <p:txBody>
            <a:bodyPr wrap="square" rtlCol="0">
              <a:spAutoFit/>
            </a:bodyPr>
            <a:lstStyle/>
            <a:p>
              <a:r>
                <a:rPr lang="en-US" sz="2400" dirty="0">
                  <a:solidFill>
                    <a:srgbClr val="556774"/>
                  </a:solidFill>
                  <a:latin typeface="Arial Bold" charset="0"/>
                  <a:ea typeface="Gotham Medium" charset="0"/>
                  <a:cs typeface="Gotham Medium" charset="0"/>
                </a:rPr>
                <a:t>Single Application</a:t>
              </a:r>
            </a:p>
            <a:p>
              <a:pPr marL="285750" indent="-285750">
                <a:buFont typeface="Arial" panose="020B0604020202020204" pitchFamily="34" charset="0"/>
                <a:buChar char="•"/>
              </a:pPr>
              <a:r>
                <a:rPr lang="en-US" dirty="0">
                  <a:solidFill>
                    <a:srgbClr val="556774"/>
                  </a:solidFill>
                  <a:latin typeface="Arial Bold" charset="0"/>
                  <a:ea typeface="Gotham Medium" charset="0"/>
                  <a:cs typeface="Gotham Medium" charset="0"/>
                </a:rPr>
                <a:t>Software Center</a:t>
              </a:r>
            </a:p>
            <a:p>
              <a:pPr marL="285750" indent="-285750">
                <a:buFont typeface="Arial" panose="020B0604020202020204" pitchFamily="34" charset="0"/>
                <a:buChar char="•"/>
              </a:pPr>
              <a:r>
                <a:rPr lang="en-US" dirty="0">
                  <a:solidFill>
                    <a:srgbClr val="556774"/>
                  </a:solidFill>
                  <a:latin typeface="Arial Bold" charset="0"/>
                  <a:ea typeface="Gotham Medium" charset="0"/>
                  <a:cs typeface="Gotham Medium" charset="0"/>
                </a:rPr>
                <a:t>Task Sequence</a:t>
              </a:r>
            </a:p>
            <a:p>
              <a:pPr marL="285750" indent="-285750">
                <a:buFont typeface="Arial" panose="020B0604020202020204" pitchFamily="34" charset="0"/>
                <a:buChar char="•"/>
              </a:pPr>
              <a:r>
                <a:rPr lang="en-US" dirty="0">
                  <a:solidFill>
                    <a:srgbClr val="556774"/>
                  </a:solidFill>
                  <a:latin typeface="Arial Bold" charset="0"/>
                  <a:ea typeface="Gotham Medium" charset="0"/>
                  <a:cs typeface="Gotham Medium" charset="0"/>
                </a:rPr>
                <a:t>Patching</a:t>
              </a:r>
            </a:p>
          </p:txBody>
        </p:sp>
        <p:grpSp>
          <p:nvGrpSpPr>
            <p:cNvPr id="2" name="Group 1">
              <a:extLst>
                <a:ext uri="{FF2B5EF4-FFF2-40B4-BE49-F238E27FC236}">
                  <a16:creationId xmlns:a16="http://schemas.microsoft.com/office/drawing/2014/main" id="{03F5D7F2-2E88-4B26-B8EC-D001384C8B97}"/>
                </a:ext>
              </a:extLst>
            </p:cNvPr>
            <p:cNvGrpSpPr/>
            <p:nvPr/>
          </p:nvGrpSpPr>
          <p:grpSpPr>
            <a:xfrm>
              <a:off x="3329655" y="1934206"/>
              <a:ext cx="2866819" cy="2989587"/>
              <a:chOff x="5503205" y="3003593"/>
              <a:chExt cx="1692725" cy="1765214"/>
            </a:xfrm>
          </p:grpSpPr>
          <p:grpSp>
            <p:nvGrpSpPr>
              <p:cNvPr id="12" name="Group 11">
                <a:extLst>
                  <a:ext uri="{FF2B5EF4-FFF2-40B4-BE49-F238E27FC236}">
                    <a16:creationId xmlns:a16="http://schemas.microsoft.com/office/drawing/2014/main" id="{4F86732B-A884-457C-995C-064CA0FEE007}"/>
                  </a:ext>
                </a:extLst>
              </p:cNvPr>
              <p:cNvGrpSpPr/>
              <p:nvPr/>
            </p:nvGrpSpPr>
            <p:grpSpPr>
              <a:xfrm>
                <a:off x="5503205" y="3003593"/>
                <a:ext cx="1185590" cy="1185590"/>
                <a:chOff x="6515329" y="2293228"/>
                <a:chExt cx="1185590" cy="1185590"/>
              </a:xfrm>
            </p:grpSpPr>
            <p:sp>
              <p:nvSpPr>
                <p:cNvPr id="13" name="Oval 12">
                  <a:extLst>
                    <a:ext uri="{FF2B5EF4-FFF2-40B4-BE49-F238E27FC236}">
                      <a16:creationId xmlns:a16="http://schemas.microsoft.com/office/drawing/2014/main" id="{BB6A91FE-9E76-4EBE-9E41-648BEE908146}"/>
                    </a:ext>
                  </a:extLst>
                </p:cNvPr>
                <p:cNvSpPr/>
                <p:nvPr/>
              </p:nvSpPr>
              <p:spPr>
                <a:xfrm>
                  <a:off x="6515329" y="2293228"/>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3D8B16F-9163-40A6-BB05-B43B17C8D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136" y="2578608"/>
                  <a:ext cx="612648" cy="612648"/>
                </a:xfrm>
                <a:prstGeom prst="rect">
                  <a:avLst/>
                </a:prstGeom>
              </p:spPr>
            </p:pic>
          </p:grpSp>
          <p:grpSp>
            <p:nvGrpSpPr>
              <p:cNvPr id="16" name="Group 15">
                <a:extLst>
                  <a:ext uri="{FF2B5EF4-FFF2-40B4-BE49-F238E27FC236}">
                    <a16:creationId xmlns:a16="http://schemas.microsoft.com/office/drawing/2014/main" id="{6BEE7ECF-7C7A-4986-9155-EEE70F655D02}"/>
                  </a:ext>
                </a:extLst>
              </p:cNvPr>
              <p:cNvGrpSpPr/>
              <p:nvPr/>
            </p:nvGrpSpPr>
            <p:grpSpPr>
              <a:xfrm>
                <a:off x="6281530" y="3854407"/>
                <a:ext cx="914400" cy="914400"/>
                <a:chOff x="1389504" y="1827039"/>
                <a:chExt cx="914400" cy="914400"/>
              </a:xfrm>
            </p:grpSpPr>
            <p:sp>
              <p:nvSpPr>
                <p:cNvPr id="17" name="Oval 16">
                  <a:extLst>
                    <a:ext uri="{FF2B5EF4-FFF2-40B4-BE49-F238E27FC236}">
                      <a16:creationId xmlns:a16="http://schemas.microsoft.com/office/drawing/2014/main" id="{667A2A83-9C9E-465B-8375-DDEF62D3B9DF}"/>
                    </a:ext>
                  </a:extLst>
                </p:cNvPr>
                <p:cNvSpPr/>
                <p:nvPr/>
              </p:nvSpPr>
              <p:spPr>
                <a:xfrm>
                  <a:off x="1389504" y="182703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C2B58DF-CF90-4675-997C-ABF5CF5B8A3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11624" y="2049159"/>
                  <a:ext cx="470161" cy="470161"/>
                </a:xfrm>
                <a:prstGeom prst="rect">
                  <a:avLst/>
                </a:prstGeom>
              </p:spPr>
            </p:pic>
          </p:grpSp>
        </p:grpSp>
      </p:grpSp>
    </p:spTree>
    <p:extLst>
      <p:ext uri="{BB962C8B-B14F-4D97-AF65-F5344CB8AC3E}">
        <p14:creationId xmlns:p14="http://schemas.microsoft.com/office/powerpoint/2010/main" val="36396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1" y="521983"/>
            <a:ext cx="5796899"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Everything is available on our GitHub page</a:t>
            </a:r>
          </a:p>
        </p:txBody>
      </p:sp>
      <p:sp>
        <p:nvSpPr>
          <p:cNvPr id="19" name="Parallelogram 28"/>
          <p:cNvSpPr/>
          <p:nvPr/>
        </p:nvSpPr>
        <p:spPr>
          <a:xfrm>
            <a:off x="7896663" y="4636115"/>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0" name="Parallelogram 28"/>
          <p:cNvSpPr/>
          <p:nvPr/>
        </p:nvSpPr>
        <p:spPr>
          <a:xfrm>
            <a:off x="10670425" y="759257"/>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Parallelogram 28"/>
          <p:cNvSpPr/>
          <p:nvPr/>
        </p:nvSpPr>
        <p:spPr>
          <a:xfrm>
            <a:off x="3329067" y="6275336"/>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4" name="Parallelogram 28"/>
          <p:cNvSpPr/>
          <p:nvPr/>
        </p:nvSpPr>
        <p:spPr>
          <a:xfrm>
            <a:off x="3986988" y="-699919"/>
            <a:ext cx="342123" cy="957618"/>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929B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TextBox 9"/>
          <p:cNvSpPr txBox="1"/>
          <p:nvPr/>
        </p:nvSpPr>
        <p:spPr>
          <a:xfrm>
            <a:off x="1264008" y="1239821"/>
            <a:ext cx="9663983" cy="52322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800" dirty="0">
                <a:solidFill>
                  <a:srgbClr val="556774"/>
                </a:solidFill>
                <a:latin typeface="Arial Hebrew" charset="-79"/>
                <a:ea typeface="Gotham Book" charset="0"/>
                <a:cs typeface="Gotham Book" charset="0"/>
                <a:hlinkClick r:id="rId3"/>
              </a:rPr>
              <a:t>https://github.com/KUITWorkstationSupport/PSAppDeploy</a:t>
            </a:r>
            <a:r>
              <a:rPr lang="en-US" sz="2800" dirty="0">
                <a:solidFill>
                  <a:srgbClr val="556774"/>
                </a:solidFill>
                <a:latin typeface="Arial Hebrew" charset="-79"/>
                <a:ea typeface="Gotham Book" charset="0"/>
                <a:cs typeface="Gotham Book" charset="0"/>
              </a:rPr>
              <a:t> </a:t>
            </a:r>
            <a:endParaRPr lang="en-US" sz="2800" dirty="0">
              <a:solidFill>
                <a:prstClr val="black"/>
              </a:solidFill>
              <a:latin typeface="Lucida Console" panose="020B0609040504020204" pitchFamily="49" charset="0"/>
            </a:endParaRPr>
          </a:p>
        </p:txBody>
      </p:sp>
      <p:pic>
        <p:nvPicPr>
          <p:cNvPr id="2" name="Picture 1">
            <a:extLst>
              <a:ext uri="{FF2B5EF4-FFF2-40B4-BE49-F238E27FC236}">
                <a16:creationId xmlns:a16="http://schemas.microsoft.com/office/drawing/2014/main" id="{F1C25BEB-572B-4D7B-B32E-284DEAF3FAC6}"/>
              </a:ext>
            </a:extLst>
          </p:cNvPr>
          <p:cNvPicPr>
            <a:picLocks noChangeAspect="1"/>
          </p:cNvPicPr>
          <p:nvPr/>
        </p:nvPicPr>
        <p:blipFill>
          <a:blip r:embed="rId4"/>
          <a:stretch>
            <a:fillRect/>
          </a:stretch>
        </p:blipFill>
        <p:spPr>
          <a:xfrm>
            <a:off x="1264008" y="1763041"/>
            <a:ext cx="6128665" cy="5055386"/>
          </a:xfrm>
          <a:prstGeom prst="rect">
            <a:avLst/>
          </a:prstGeom>
        </p:spPr>
      </p:pic>
    </p:spTree>
    <p:extLst>
      <p:ext uri="{BB962C8B-B14F-4D97-AF65-F5344CB8AC3E}">
        <p14:creationId xmlns:p14="http://schemas.microsoft.com/office/powerpoint/2010/main" val="306859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94" y="-1418519"/>
            <a:ext cx="12825482" cy="8552030"/>
          </a:xfrm>
          <a:prstGeom prst="rect">
            <a:avLst/>
          </a:prstGeom>
        </p:spPr>
      </p:pic>
      <p:sp>
        <p:nvSpPr>
          <p:cNvPr id="2" name="TextBox 1"/>
          <p:cNvSpPr txBox="1"/>
          <p:nvPr/>
        </p:nvSpPr>
        <p:spPr>
          <a:xfrm>
            <a:off x="106330" y="6474671"/>
            <a:ext cx="3159839" cy="246221"/>
          </a:xfrm>
          <a:prstGeom prst="rect">
            <a:avLst/>
          </a:prstGeom>
          <a:noFill/>
        </p:spPr>
        <p:txBody>
          <a:bodyPr wrap="none" rtlCol="0">
            <a:spAutoFit/>
          </a:bodyPr>
          <a:lstStyle/>
          <a:p>
            <a:r>
              <a:rPr lang="en-US" sz="1000">
                <a:solidFill>
                  <a:srgbClr val="FFFFFF"/>
                </a:solidFill>
                <a:latin typeface="Gotham Book" charset="0"/>
                <a:ea typeface="Gotham Book" charset="0"/>
                <a:cs typeface="Gotham Book" charset="0"/>
              </a:rPr>
              <a:t>Icons designed by </a:t>
            </a:r>
            <a:r>
              <a:rPr lang="en-US" sz="1000" err="1">
                <a:solidFill>
                  <a:srgbClr val="FFFFFF"/>
                </a:solidFill>
                <a:latin typeface="Gotham Book" charset="0"/>
                <a:ea typeface="Gotham Book" charset="0"/>
                <a:cs typeface="Gotham Book" charset="0"/>
              </a:rPr>
              <a:t>Madebyoliver</a:t>
            </a:r>
            <a:r>
              <a:rPr lang="en-US" sz="1000">
                <a:solidFill>
                  <a:srgbClr val="FFFFFF"/>
                </a:solidFill>
                <a:latin typeface="Gotham Book" charset="0"/>
                <a:ea typeface="Gotham Book" charset="0"/>
                <a:cs typeface="Gotham Book" charset="0"/>
              </a:rPr>
              <a:t> from </a:t>
            </a:r>
            <a:r>
              <a:rPr lang="en-US" sz="1000" err="1">
                <a:solidFill>
                  <a:srgbClr val="FFFFFF"/>
                </a:solidFill>
                <a:latin typeface="Gotham Book" charset="0"/>
                <a:ea typeface="Gotham Book" charset="0"/>
                <a:cs typeface="Gotham Book" charset="0"/>
              </a:rPr>
              <a:t>Flaticon</a:t>
            </a:r>
            <a:r>
              <a:rPr lang="en-US" sz="1000">
                <a:solidFill>
                  <a:srgbClr val="FFFFFF"/>
                </a:solidFill>
                <a:latin typeface="Gotham Book" charset="0"/>
                <a:ea typeface="Gotham Book" charset="0"/>
                <a:cs typeface="Gotham Book" charset="0"/>
              </a:rPr>
              <a:t>.</a:t>
            </a:r>
          </a:p>
        </p:txBody>
      </p:sp>
      <p:sp>
        <p:nvSpPr>
          <p:cNvPr id="6" name="Parallelogram 28"/>
          <p:cNvSpPr/>
          <p:nvPr/>
        </p:nvSpPr>
        <p:spPr>
          <a:xfrm>
            <a:off x="5514975" y="-354"/>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7" name="Parallelogram 28"/>
          <p:cNvSpPr/>
          <p:nvPr/>
        </p:nvSpPr>
        <p:spPr>
          <a:xfrm>
            <a:off x="4953002" y="537810"/>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 name="Parallelogram 28"/>
          <p:cNvSpPr/>
          <p:nvPr/>
        </p:nvSpPr>
        <p:spPr>
          <a:xfrm>
            <a:off x="2233614" y="3385123"/>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9" name="Parallelogram 28"/>
          <p:cNvSpPr/>
          <p:nvPr/>
        </p:nvSpPr>
        <p:spPr>
          <a:xfrm>
            <a:off x="7743827" y="5111527"/>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Parallelogram 28"/>
          <p:cNvSpPr/>
          <p:nvPr/>
        </p:nvSpPr>
        <p:spPr>
          <a:xfrm>
            <a:off x="8886827" y="4871377"/>
            <a:ext cx="530985" cy="1486254"/>
          </a:xfrm>
          <a:custGeom>
            <a:avLst/>
            <a:gdLst>
              <a:gd name="connsiteX0" fmla="*/ 0 w 1003609"/>
              <a:gd name="connsiteY0" fmla="*/ 1817649 h 1817649"/>
              <a:gd name="connsiteX1" fmla="*/ 489460 w 1003609"/>
              <a:gd name="connsiteY1" fmla="*/ 0 h 1817649"/>
              <a:gd name="connsiteX2" fmla="*/ 1003609 w 1003609"/>
              <a:gd name="connsiteY2" fmla="*/ 0 h 1817649"/>
              <a:gd name="connsiteX3" fmla="*/ 514149 w 1003609"/>
              <a:gd name="connsiteY3" fmla="*/ 1817649 h 1817649"/>
              <a:gd name="connsiteX4" fmla="*/ 0 w 1003609"/>
              <a:gd name="connsiteY4" fmla="*/ 1817649 h 1817649"/>
              <a:gd name="connsiteX0" fmla="*/ 0 w 1003609"/>
              <a:gd name="connsiteY0" fmla="*/ 1817649 h 1817649"/>
              <a:gd name="connsiteX1" fmla="*/ 835450 w 1003609"/>
              <a:gd name="connsiteY1" fmla="*/ 8238 h 1817649"/>
              <a:gd name="connsiteX2" fmla="*/ 1003609 w 1003609"/>
              <a:gd name="connsiteY2" fmla="*/ 0 h 1817649"/>
              <a:gd name="connsiteX3" fmla="*/ 514149 w 1003609"/>
              <a:gd name="connsiteY3" fmla="*/ 1817649 h 1817649"/>
              <a:gd name="connsiteX4" fmla="*/ 0 w 1003609"/>
              <a:gd name="connsiteY4" fmla="*/ 1817649 h 1817649"/>
              <a:gd name="connsiteX0" fmla="*/ 0 w 649381"/>
              <a:gd name="connsiteY0" fmla="*/ 1809411 h 1817649"/>
              <a:gd name="connsiteX1" fmla="*/ 481222 w 649381"/>
              <a:gd name="connsiteY1" fmla="*/ 8238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12324 h 1820562"/>
              <a:gd name="connsiteX1" fmla="*/ 481222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12324 h 1820562"/>
              <a:gd name="connsiteX1" fmla="*/ 453344 w 649381"/>
              <a:gd name="connsiteY1" fmla="*/ 0 h 1820562"/>
              <a:gd name="connsiteX2" fmla="*/ 649381 w 649381"/>
              <a:gd name="connsiteY2" fmla="*/ 2913 h 1820562"/>
              <a:gd name="connsiteX3" fmla="*/ 159921 w 649381"/>
              <a:gd name="connsiteY3" fmla="*/ 1820562 h 1820562"/>
              <a:gd name="connsiteX4" fmla="*/ 0 w 649381"/>
              <a:gd name="connsiteY4" fmla="*/ 1812324 h 1820562"/>
              <a:gd name="connsiteX0" fmla="*/ 0 w 649381"/>
              <a:gd name="connsiteY0" fmla="*/ 1809411 h 1817649"/>
              <a:gd name="connsiteX1" fmla="*/ 548129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8239 h 1817649"/>
              <a:gd name="connsiteX2" fmla="*/ 649381 w 649381"/>
              <a:gd name="connsiteY2" fmla="*/ 0 h 1817649"/>
              <a:gd name="connsiteX3" fmla="*/ 159921 w 649381"/>
              <a:gd name="connsiteY3" fmla="*/ 1817649 h 1817649"/>
              <a:gd name="connsiteX4" fmla="*/ 0 w 649381"/>
              <a:gd name="connsiteY4" fmla="*/ 1809411 h 1817649"/>
              <a:gd name="connsiteX0" fmla="*/ 0 w 649381"/>
              <a:gd name="connsiteY0" fmla="*/ 1809411 h 1817649"/>
              <a:gd name="connsiteX1" fmla="*/ 486797 w 649381"/>
              <a:gd name="connsiteY1" fmla="*/ 2663 h 1817649"/>
              <a:gd name="connsiteX2" fmla="*/ 649381 w 649381"/>
              <a:gd name="connsiteY2" fmla="*/ 0 h 1817649"/>
              <a:gd name="connsiteX3" fmla="*/ 159921 w 649381"/>
              <a:gd name="connsiteY3" fmla="*/ 1817649 h 1817649"/>
              <a:gd name="connsiteX4" fmla="*/ 0 w 649381"/>
              <a:gd name="connsiteY4" fmla="*/ 1809411 h 181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1" h="1817649">
                <a:moveTo>
                  <a:pt x="0" y="1809411"/>
                </a:moveTo>
                <a:lnTo>
                  <a:pt x="486797" y="2663"/>
                </a:lnTo>
                <a:lnTo>
                  <a:pt x="649381" y="0"/>
                </a:lnTo>
                <a:lnTo>
                  <a:pt x="159921" y="1817649"/>
                </a:lnTo>
                <a:lnTo>
                  <a:pt x="0" y="1809411"/>
                </a:lnTo>
                <a:close/>
              </a:path>
            </a:pathLst>
          </a:custGeom>
          <a:solidFill>
            <a:srgbClr val="E02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4201" y="2505047"/>
            <a:ext cx="5692626" cy="192242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508" y="1127222"/>
            <a:ext cx="1609344" cy="5029200"/>
          </a:xfrm>
          <a:prstGeom prst="rect">
            <a:avLst/>
          </a:prstGeom>
        </p:spPr>
      </p:pic>
    </p:spTree>
    <p:extLst>
      <p:ext uri="{BB962C8B-B14F-4D97-AF65-F5344CB8AC3E}">
        <p14:creationId xmlns:p14="http://schemas.microsoft.com/office/powerpoint/2010/main" val="313115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3901030"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Something we noticed…</a:t>
            </a:r>
          </a:p>
        </p:txBody>
      </p:sp>
      <p:sp>
        <p:nvSpPr>
          <p:cNvPr id="2" name="TextBox 1"/>
          <p:cNvSpPr txBox="1"/>
          <p:nvPr/>
        </p:nvSpPr>
        <p:spPr>
          <a:xfrm>
            <a:off x="949994" y="1355296"/>
            <a:ext cx="2083665" cy="584775"/>
          </a:xfrm>
          <a:prstGeom prst="rect">
            <a:avLst/>
          </a:prstGeom>
          <a:noFill/>
        </p:spPr>
        <p:txBody>
          <a:bodyPr wrap="square" rtlCol="0">
            <a:spAutoFit/>
          </a:bodyPr>
          <a:lstStyle/>
          <a:p>
            <a:r>
              <a:rPr lang="en-US">
                <a:solidFill>
                  <a:srgbClr val="556774"/>
                </a:solidFill>
                <a:latin typeface="Arial Bold" charset="0"/>
                <a:ea typeface="Gotham Medium" charset="0"/>
                <a:cs typeface="Gotham Medium" charset="0"/>
              </a:rPr>
              <a:t>3</a:t>
            </a:r>
            <a:r>
              <a:rPr lang="en-US" baseline="30000">
                <a:solidFill>
                  <a:srgbClr val="556774"/>
                </a:solidFill>
                <a:latin typeface="Arial Bold" charset="0"/>
                <a:ea typeface="Gotham Medium" charset="0"/>
                <a:cs typeface="Gotham Medium" charset="0"/>
              </a:rPr>
              <a:t>rd</a:t>
            </a:r>
            <a:r>
              <a:rPr lang="en-US">
                <a:solidFill>
                  <a:srgbClr val="556774"/>
                </a:solidFill>
                <a:latin typeface="Arial Bold" charset="0"/>
                <a:ea typeface="Gotham Medium" charset="0"/>
                <a:cs typeface="Gotham Medium" charset="0"/>
              </a:rPr>
              <a:t> Party Solution</a:t>
            </a:r>
          </a:p>
          <a:p>
            <a:r>
              <a:rPr lang="en-US" sz="1400">
                <a:solidFill>
                  <a:srgbClr val="556774"/>
                </a:solidFill>
                <a:latin typeface="Arial Bold" charset="0"/>
                <a:ea typeface="Gotham Medium" charset="0"/>
                <a:cs typeface="Gotham Medium" charset="0"/>
              </a:rPr>
              <a:t>WSUS Integrated</a:t>
            </a:r>
          </a:p>
        </p:txBody>
      </p:sp>
      <p:sp>
        <p:nvSpPr>
          <p:cNvPr id="31" name="TextBox 30"/>
          <p:cNvSpPr txBox="1"/>
          <p:nvPr/>
        </p:nvSpPr>
        <p:spPr>
          <a:xfrm>
            <a:off x="6657600" y="1531751"/>
            <a:ext cx="898136" cy="369332"/>
          </a:xfrm>
          <a:prstGeom prst="rect">
            <a:avLst/>
          </a:prstGeom>
          <a:noFill/>
        </p:spPr>
        <p:txBody>
          <a:bodyPr wrap="square" rtlCol="0">
            <a:spAutoFit/>
          </a:bodyPr>
          <a:lstStyle/>
          <a:p>
            <a:r>
              <a:rPr lang="en-US" dirty="0">
                <a:solidFill>
                  <a:srgbClr val="556774"/>
                </a:solidFill>
                <a:latin typeface="Arial Bold" charset="0"/>
                <a:ea typeface="Gotham Medium" charset="0"/>
                <a:cs typeface="Gotham Medium" charset="0"/>
              </a:rPr>
              <a:t>SCCM</a:t>
            </a:r>
          </a:p>
        </p:txBody>
      </p:sp>
      <p:grpSp>
        <p:nvGrpSpPr>
          <p:cNvPr id="6" name="Group 5"/>
          <p:cNvGrpSpPr/>
          <p:nvPr/>
        </p:nvGrpSpPr>
        <p:grpSpPr>
          <a:xfrm>
            <a:off x="6513873" y="1984722"/>
            <a:ext cx="1185590" cy="1185590"/>
            <a:chOff x="6515329" y="2293228"/>
            <a:chExt cx="1185590" cy="1185590"/>
          </a:xfrm>
        </p:grpSpPr>
        <p:sp>
          <p:nvSpPr>
            <p:cNvPr id="32" name="Oval 31"/>
            <p:cNvSpPr/>
            <p:nvPr/>
          </p:nvSpPr>
          <p:spPr>
            <a:xfrm>
              <a:off x="6515329" y="2293228"/>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136" y="2578608"/>
              <a:ext cx="612648" cy="612648"/>
            </a:xfrm>
            <a:prstGeom prst="rect">
              <a:avLst/>
            </a:prstGeom>
          </p:spPr>
        </p:pic>
      </p:grpSp>
      <p:grpSp>
        <p:nvGrpSpPr>
          <p:cNvPr id="5" name="Group 4"/>
          <p:cNvGrpSpPr/>
          <p:nvPr/>
        </p:nvGrpSpPr>
        <p:grpSpPr>
          <a:xfrm>
            <a:off x="1399032" y="1985813"/>
            <a:ext cx="1185590" cy="1185590"/>
            <a:chOff x="2086358" y="2297913"/>
            <a:chExt cx="1185590" cy="1185590"/>
          </a:xfrm>
        </p:grpSpPr>
        <p:sp>
          <p:nvSpPr>
            <p:cNvPr id="20" name="Oval 19"/>
            <p:cNvSpPr/>
            <p:nvPr/>
          </p:nvSpPr>
          <p:spPr>
            <a:xfrm>
              <a:off x="2086358" y="2297913"/>
              <a:ext cx="1185590" cy="118559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165" y="2583293"/>
              <a:ext cx="612648" cy="612648"/>
            </a:xfrm>
            <a:prstGeom prst="rect">
              <a:avLst/>
            </a:prstGeom>
          </p:spPr>
        </p:pic>
      </p:grpSp>
      <p:sp>
        <p:nvSpPr>
          <p:cNvPr id="33" name="TextBox 32"/>
          <p:cNvSpPr txBox="1"/>
          <p:nvPr/>
        </p:nvSpPr>
        <p:spPr>
          <a:xfrm>
            <a:off x="3198036" y="3109486"/>
            <a:ext cx="2573652" cy="800219"/>
          </a:xfrm>
          <a:prstGeom prst="rect">
            <a:avLst/>
          </a:prstGeom>
          <a:noFill/>
        </p:spPr>
        <p:txBody>
          <a:bodyPr wrap="square" rtlCol="0">
            <a:spAutoFit/>
          </a:bodyPr>
          <a:lstStyle/>
          <a:p>
            <a:r>
              <a:rPr lang="en-US">
                <a:solidFill>
                  <a:srgbClr val="556774"/>
                </a:solidFill>
                <a:latin typeface="Arial Bold" charset="0"/>
                <a:ea typeface="Gotham Medium" charset="0"/>
                <a:cs typeface="Gotham Medium" charset="0"/>
              </a:rPr>
              <a:t>Application 1 Patch</a:t>
            </a:r>
          </a:p>
          <a:p>
            <a:r>
              <a:rPr lang="en-US" sz="1400">
                <a:solidFill>
                  <a:srgbClr val="556774"/>
                </a:solidFill>
                <a:latin typeface="Arial Bold" charset="0"/>
                <a:ea typeface="Gotham Medium" charset="0"/>
                <a:cs typeface="Gotham Medium" charset="0"/>
              </a:rPr>
              <a:t>Often the patch is just the full application installer </a:t>
            </a:r>
          </a:p>
        </p:txBody>
      </p:sp>
      <p:sp>
        <p:nvSpPr>
          <p:cNvPr id="34" name="TextBox 33"/>
          <p:cNvSpPr txBox="1"/>
          <p:nvPr/>
        </p:nvSpPr>
        <p:spPr>
          <a:xfrm>
            <a:off x="8330985" y="3084912"/>
            <a:ext cx="2684315" cy="584775"/>
          </a:xfrm>
          <a:prstGeom prst="rect">
            <a:avLst/>
          </a:prstGeom>
          <a:noFill/>
        </p:spPr>
        <p:txBody>
          <a:bodyPr wrap="square" rtlCol="0">
            <a:spAutoFit/>
          </a:bodyPr>
          <a:lstStyle/>
          <a:p>
            <a:r>
              <a:rPr lang="en-US" dirty="0">
                <a:solidFill>
                  <a:srgbClr val="556774"/>
                </a:solidFill>
                <a:latin typeface="Arial Bold" charset="0"/>
                <a:ea typeface="Gotham Medium" charset="0"/>
                <a:cs typeface="Gotham Medium" charset="0"/>
              </a:rPr>
              <a:t>Application 1 Installer</a:t>
            </a:r>
          </a:p>
          <a:p>
            <a:r>
              <a:rPr lang="en-US" sz="1400" dirty="0">
                <a:solidFill>
                  <a:srgbClr val="556774"/>
                </a:solidFill>
                <a:latin typeface="Arial Bold" charset="0"/>
                <a:ea typeface="Gotham Medium" charset="0"/>
                <a:cs typeface="Gotham Medium" charset="0"/>
              </a:rPr>
              <a:t>Software Center</a:t>
            </a:r>
          </a:p>
        </p:txBody>
      </p:sp>
      <p:sp>
        <p:nvSpPr>
          <p:cNvPr id="47" name="TextBox 46"/>
          <p:cNvSpPr txBox="1"/>
          <p:nvPr/>
        </p:nvSpPr>
        <p:spPr>
          <a:xfrm>
            <a:off x="8338071" y="3909705"/>
            <a:ext cx="3348161" cy="584775"/>
          </a:xfrm>
          <a:prstGeom prst="rect">
            <a:avLst/>
          </a:prstGeom>
          <a:noFill/>
        </p:spPr>
        <p:txBody>
          <a:bodyPr wrap="square" rtlCol="0">
            <a:spAutoFit/>
          </a:bodyPr>
          <a:lstStyle/>
          <a:p>
            <a:r>
              <a:rPr lang="en-US">
                <a:solidFill>
                  <a:srgbClr val="556774"/>
                </a:solidFill>
                <a:latin typeface="Arial Bold" charset="0"/>
                <a:ea typeface="Gotham Medium" charset="0"/>
                <a:cs typeface="Gotham Medium" charset="0"/>
              </a:rPr>
              <a:t>Application 1 Installer </a:t>
            </a:r>
          </a:p>
          <a:p>
            <a:r>
              <a:rPr lang="en-US" sz="1400">
                <a:solidFill>
                  <a:srgbClr val="556774"/>
                </a:solidFill>
                <a:latin typeface="Arial Bold" charset="0"/>
                <a:ea typeface="Gotham Medium" charset="0"/>
                <a:cs typeface="Gotham Medium" charset="0"/>
              </a:rPr>
              <a:t>Primary Task Sequence</a:t>
            </a:r>
          </a:p>
        </p:txBody>
      </p:sp>
      <p:sp>
        <p:nvSpPr>
          <p:cNvPr id="48" name="TextBox 47"/>
          <p:cNvSpPr txBox="1"/>
          <p:nvPr/>
        </p:nvSpPr>
        <p:spPr>
          <a:xfrm>
            <a:off x="8338071" y="4734498"/>
            <a:ext cx="2775405" cy="584775"/>
          </a:xfrm>
          <a:prstGeom prst="rect">
            <a:avLst/>
          </a:prstGeom>
          <a:noFill/>
        </p:spPr>
        <p:txBody>
          <a:bodyPr wrap="square" rtlCol="0">
            <a:spAutoFit/>
          </a:bodyPr>
          <a:lstStyle/>
          <a:p>
            <a:r>
              <a:rPr lang="en-US">
                <a:solidFill>
                  <a:srgbClr val="556774"/>
                </a:solidFill>
                <a:latin typeface="Arial Bold" charset="0"/>
                <a:ea typeface="Gotham Medium" charset="0"/>
                <a:cs typeface="Gotham Medium" charset="0"/>
              </a:rPr>
              <a:t>Application 1 Installer</a:t>
            </a:r>
          </a:p>
          <a:p>
            <a:r>
              <a:rPr lang="en-US" sz="1400">
                <a:solidFill>
                  <a:srgbClr val="556774"/>
                </a:solidFill>
                <a:latin typeface="Arial Bold" charset="0"/>
                <a:ea typeface="Gotham Medium" charset="0"/>
                <a:cs typeface="Gotham Medium" charset="0"/>
              </a:rPr>
              <a:t>Duplicate </a:t>
            </a:r>
          </a:p>
        </p:txBody>
      </p:sp>
      <p:grpSp>
        <p:nvGrpSpPr>
          <p:cNvPr id="4" name="Group 3"/>
          <p:cNvGrpSpPr/>
          <p:nvPr/>
        </p:nvGrpSpPr>
        <p:grpSpPr>
          <a:xfrm>
            <a:off x="2264216" y="2882750"/>
            <a:ext cx="914400" cy="914400"/>
            <a:chOff x="1389504" y="1827039"/>
            <a:chExt cx="914400" cy="914400"/>
          </a:xfrm>
        </p:grpSpPr>
        <p:sp>
          <p:nvSpPr>
            <p:cNvPr id="35" name="Oval 34"/>
            <p:cNvSpPr/>
            <p:nvPr/>
          </p:nvSpPr>
          <p:spPr>
            <a:xfrm>
              <a:off x="1389504" y="182703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11624" y="2049159"/>
              <a:ext cx="470161" cy="470161"/>
            </a:xfrm>
            <a:prstGeom prst="rect">
              <a:avLst/>
            </a:prstGeom>
          </p:spPr>
        </p:pic>
      </p:grpSp>
      <p:grpSp>
        <p:nvGrpSpPr>
          <p:cNvPr id="38" name="Group 37"/>
          <p:cNvGrpSpPr/>
          <p:nvPr/>
        </p:nvGrpSpPr>
        <p:grpSpPr>
          <a:xfrm>
            <a:off x="7384831" y="2882750"/>
            <a:ext cx="914400" cy="914400"/>
            <a:chOff x="1389504" y="1827039"/>
            <a:chExt cx="914400" cy="914400"/>
          </a:xfrm>
        </p:grpSpPr>
        <p:sp>
          <p:nvSpPr>
            <p:cNvPr id="41" name="Oval 40"/>
            <p:cNvSpPr/>
            <p:nvPr/>
          </p:nvSpPr>
          <p:spPr>
            <a:xfrm>
              <a:off x="1389504" y="182703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11624" y="2049159"/>
              <a:ext cx="470161" cy="470161"/>
            </a:xfrm>
            <a:prstGeom prst="rect">
              <a:avLst/>
            </a:prstGeom>
          </p:spPr>
        </p:pic>
      </p:grpSp>
      <p:grpSp>
        <p:nvGrpSpPr>
          <p:cNvPr id="43" name="Group 42"/>
          <p:cNvGrpSpPr/>
          <p:nvPr/>
        </p:nvGrpSpPr>
        <p:grpSpPr>
          <a:xfrm>
            <a:off x="7414328" y="3744892"/>
            <a:ext cx="914400" cy="914400"/>
            <a:chOff x="1389504" y="1827039"/>
            <a:chExt cx="914400" cy="914400"/>
          </a:xfrm>
        </p:grpSpPr>
        <p:sp>
          <p:nvSpPr>
            <p:cNvPr id="49" name="Oval 48"/>
            <p:cNvSpPr/>
            <p:nvPr/>
          </p:nvSpPr>
          <p:spPr>
            <a:xfrm>
              <a:off x="1389504" y="182703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11624" y="2049159"/>
              <a:ext cx="470161" cy="470161"/>
            </a:xfrm>
            <a:prstGeom prst="rect">
              <a:avLst/>
            </a:prstGeom>
          </p:spPr>
        </p:pic>
      </p:grpSp>
      <p:grpSp>
        <p:nvGrpSpPr>
          <p:cNvPr id="51" name="Group 50"/>
          <p:cNvGrpSpPr/>
          <p:nvPr/>
        </p:nvGrpSpPr>
        <p:grpSpPr>
          <a:xfrm>
            <a:off x="7414328" y="4607035"/>
            <a:ext cx="914400" cy="914400"/>
            <a:chOff x="1389504" y="1827039"/>
            <a:chExt cx="914400" cy="914400"/>
          </a:xfrm>
        </p:grpSpPr>
        <p:sp>
          <p:nvSpPr>
            <p:cNvPr id="52" name="Oval 51"/>
            <p:cNvSpPr/>
            <p:nvPr/>
          </p:nvSpPr>
          <p:spPr>
            <a:xfrm>
              <a:off x="1389504" y="1827039"/>
              <a:ext cx="914400" cy="914400"/>
            </a:xfrm>
            <a:prstGeom prst="ellipse">
              <a:avLst/>
            </a:prstGeom>
            <a:solidFill>
              <a:srgbClr val="042D56"/>
            </a:solidFill>
            <a:ln>
              <a:solidFill>
                <a:srgbClr val="042D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11624" y="2049159"/>
              <a:ext cx="470161" cy="470161"/>
            </a:xfrm>
            <a:prstGeom prst="rect">
              <a:avLst/>
            </a:prstGeom>
          </p:spPr>
        </p:pic>
      </p:grpSp>
    </p:spTree>
    <p:extLst>
      <p:ext uri="{BB962C8B-B14F-4D97-AF65-F5344CB8AC3E}">
        <p14:creationId xmlns:p14="http://schemas.microsoft.com/office/powerpoint/2010/main" val="207509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6368344"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Goals</a:t>
            </a:r>
          </a:p>
        </p:txBody>
      </p:sp>
      <p:sp>
        <p:nvSpPr>
          <p:cNvPr id="34" name="TextBox 33"/>
          <p:cNvSpPr txBox="1"/>
          <p:nvPr/>
        </p:nvSpPr>
        <p:spPr>
          <a:xfrm>
            <a:off x="1399032" y="1720378"/>
            <a:ext cx="9051255" cy="3416320"/>
          </a:xfrm>
          <a:prstGeom prst="rect">
            <a:avLst/>
          </a:prstGeom>
          <a:noFill/>
        </p:spPr>
        <p:txBody>
          <a:bodyPr wrap="square" rtlCol="0">
            <a:spAutoFit/>
          </a:bodyPr>
          <a:lstStyle/>
          <a:p>
            <a:pPr marL="285750" indent="-285750">
              <a:buFont typeface="Arial" panose="020B0604020202020204" pitchFamily="34" charset="0"/>
              <a:buChar char="•"/>
            </a:pPr>
            <a:r>
              <a:rPr lang="en-US" sz="2400">
                <a:solidFill>
                  <a:srgbClr val="556774"/>
                </a:solidFill>
                <a:latin typeface="Arial Bold" charset="0"/>
                <a:ea typeface="Gotham Medium" charset="0"/>
                <a:cs typeface="Gotham Medium" charset="0"/>
              </a:rPr>
              <a:t>Streamline 3</a:t>
            </a:r>
            <a:r>
              <a:rPr lang="en-US" sz="2400" baseline="30000">
                <a:solidFill>
                  <a:srgbClr val="556774"/>
                </a:solidFill>
                <a:latin typeface="Arial Bold" charset="0"/>
                <a:ea typeface="Gotham Medium" charset="0"/>
                <a:cs typeface="Gotham Medium" charset="0"/>
              </a:rPr>
              <a:t>rd</a:t>
            </a:r>
            <a:r>
              <a:rPr lang="en-US" sz="2400">
                <a:solidFill>
                  <a:srgbClr val="556774"/>
                </a:solidFill>
                <a:latin typeface="Arial Bold" charset="0"/>
                <a:ea typeface="Gotham Medium" charset="0"/>
                <a:cs typeface="Gotham Medium" charset="0"/>
              </a:rPr>
              <a:t> party app deployment &amp; patching process by having a single system manage app installation and patching</a:t>
            </a:r>
            <a:br>
              <a:rPr lang="en-US" sz="2400">
                <a:solidFill>
                  <a:srgbClr val="556774"/>
                </a:solidFill>
                <a:latin typeface="Arial Bold" charset="0"/>
                <a:ea typeface="Gotham Medium" charset="0"/>
                <a:cs typeface="Gotham Medium" charset="0"/>
              </a:rPr>
            </a:br>
            <a:endParaRPr lang="en-US" sz="2400">
              <a:solidFill>
                <a:srgbClr val="556774"/>
              </a:solidFill>
              <a:latin typeface="Arial Bold" charset="0"/>
              <a:ea typeface="Gotham Medium" charset="0"/>
              <a:cs typeface="Gotham Medium" charset="0"/>
            </a:endParaRPr>
          </a:p>
          <a:p>
            <a:pPr marL="285750" indent="-285750">
              <a:buFont typeface="Arial" panose="020B0604020202020204" pitchFamily="34" charset="0"/>
              <a:buChar char="•"/>
            </a:pPr>
            <a:r>
              <a:rPr lang="en-US" sz="2400">
                <a:solidFill>
                  <a:srgbClr val="556774"/>
                </a:solidFill>
                <a:latin typeface="Arial Bold" charset="0"/>
                <a:ea typeface="Gotham Medium" charset="0"/>
                <a:cs typeface="Gotham Medium" charset="0"/>
              </a:rPr>
              <a:t>Reduce duplication of effort by eliminating multiple app copies</a:t>
            </a:r>
            <a:br>
              <a:rPr lang="en-US" sz="2400">
                <a:solidFill>
                  <a:srgbClr val="556774"/>
                </a:solidFill>
                <a:latin typeface="Arial Bold" charset="0"/>
                <a:ea typeface="Gotham Medium" charset="0"/>
                <a:cs typeface="Gotham Medium" charset="0"/>
              </a:rPr>
            </a:br>
            <a:endParaRPr lang="en-US" sz="2400">
              <a:solidFill>
                <a:srgbClr val="556774"/>
              </a:solidFill>
              <a:latin typeface="Arial Bold" charset="0"/>
              <a:ea typeface="Gotham Medium" charset="0"/>
              <a:cs typeface="Gotham Medium" charset="0"/>
            </a:endParaRPr>
          </a:p>
          <a:p>
            <a:pPr marL="285750" indent="-285750">
              <a:buFont typeface="Arial" panose="020B0604020202020204" pitchFamily="34" charset="0"/>
              <a:buChar char="•"/>
            </a:pPr>
            <a:r>
              <a:rPr lang="en-US" sz="2400">
                <a:solidFill>
                  <a:srgbClr val="556774"/>
                </a:solidFill>
                <a:latin typeface="Arial Bold" charset="0"/>
                <a:ea typeface="Gotham Medium" charset="0"/>
                <a:cs typeface="Gotham Medium" charset="0"/>
              </a:rPr>
              <a:t>Potentially save money by eliminating 3</a:t>
            </a:r>
            <a:r>
              <a:rPr lang="en-US" sz="2400" baseline="30000">
                <a:solidFill>
                  <a:srgbClr val="556774"/>
                </a:solidFill>
                <a:latin typeface="Arial Bold" charset="0"/>
                <a:ea typeface="Gotham Medium" charset="0"/>
                <a:cs typeface="Gotham Medium" charset="0"/>
              </a:rPr>
              <a:t>rd</a:t>
            </a:r>
            <a:r>
              <a:rPr lang="en-US" sz="2400">
                <a:solidFill>
                  <a:srgbClr val="556774"/>
                </a:solidFill>
                <a:latin typeface="Arial Bold" charset="0"/>
                <a:ea typeface="Gotham Medium" charset="0"/>
                <a:cs typeface="Gotham Medium" charset="0"/>
              </a:rPr>
              <a:t> party solution previously used for app patching</a:t>
            </a:r>
          </a:p>
        </p:txBody>
      </p:sp>
    </p:spTree>
    <p:extLst>
      <p:ext uri="{BB962C8B-B14F-4D97-AF65-F5344CB8AC3E}">
        <p14:creationId xmlns:p14="http://schemas.microsoft.com/office/powerpoint/2010/main" val="157085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6368344"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What 3</a:t>
            </a:r>
            <a:r>
              <a:rPr lang="en-US" sz="2100" baseline="30000">
                <a:solidFill>
                  <a:srgbClr val="FFFFFF"/>
                </a:solidFill>
                <a:latin typeface="Arial Hebrew" charset="-79"/>
                <a:ea typeface="Gotham" charset="0"/>
                <a:cs typeface="Gotham" charset="0"/>
              </a:rPr>
              <a:t>rd</a:t>
            </a:r>
            <a:r>
              <a:rPr lang="en-US" sz="2100">
                <a:solidFill>
                  <a:srgbClr val="FFFFFF"/>
                </a:solidFill>
                <a:latin typeface="Arial Hebrew" charset="-79"/>
                <a:ea typeface="Gotham" charset="0"/>
                <a:cs typeface="Gotham" charset="0"/>
              </a:rPr>
              <a:t> Party Applications?</a:t>
            </a:r>
          </a:p>
        </p:txBody>
      </p:sp>
      <p:sp>
        <p:nvSpPr>
          <p:cNvPr id="34" name="TextBox 33"/>
          <p:cNvSpPr txBox="1"/>
          <p:nvPr/>
        </p:nvSpPr>
        <p:spPr>
          <a:xfrm>
            <a:off x="1399032" y="2182074"/>
            <a:ext cx="905125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556774"/>
                </a:solidFill>
                <a:latin typeface="Arial Bold" charset="0"/>
                <a:ea typeface="Gotham Medium" charset="0"/>
                <a:cs typeface="Gotham Medium" charset="0"/>
              </a:rPr>
              <a:t>7Zip</a:t>
            </a:r>
          </a:p>
          <a:p>
            <a:pPr marL="285750" indent="-285750">
              <a:buFont typeface="Arial" panose="020B0604020202020204" pitchFamily="34" charset="0"/>
              <a:buChar char="•"/>
            </a:pPr>
            <a:r>
              <a:rPr lang="en-US" sz="2400" dirty="0">
                <a:solidFill>
                  <a:srgbClr val="556774"/>
                </a:solidFill>
                <a:latin typeface="Arial Bold" charset="0"/>
                <a:ea typeface="Gotham Medium" charset="0"/>
                <a:cs typeface="Gotham Medium" charset="0"/>
              </a:rPr>
              <a:t>Adobe Acrobat DC, Reader DC, AIR, Flash Player</a:t>
            </a:r>
          </a:p>
          <a:p>
            <a:pPr marL="285750" indent="-285750">
              <a:buFont typeface="Arial" panose="020B0604020202020204" pitchFamily="34" charset="0"/>
              <a:buChar char="•"/>
            </a:pPr>
            <a:r>
              <a:rPr lang="en-US" sz="2400" dirty="0">
                <a:solidFill>
                  <a:srgbClr val="556774"/>
                </a:solidFill>
                <a:latin typeface="Arial Bold" charset="0"/>
                <a:ea typeface="Gotham Medium" charset="0"/>
                <a:cs typeface="Gotham Medium" charset="0"/>
              </a:rPr>
              <a:t>Apple iTunes</a:t>
            </a:r>
          </a:p>
          <a:p>
            <a:pPr marL="285750" indent="-285750">
              <a:buFont typeface="Arial" panose="020B0604020202020204" pitchFamily="34" charset="0"/>
              <a:buChar char="•"/>
            </a:pPr>
            <a:r>
              <a:rPr lang="en-US" sz="2400" dirty="0">
                <a:solidFill>
                  <a:srgbClr val="556774"/>
                </a:solidFill>
                <a:latin typeface="Arial Bold" charset="0"/>
                <a:ea typeface="Gotham Medium" charset="0"/>
                <a:cs typeface="Gotham Medium" charset="0"/>
              </a:rPr>
              <a:t>Google Chrome</a:t>
            </a:r>
          </a:p>
          <a:p>
            <a:pPr marL="285750" indent="-285750">
              <a:buFont typeface="Arial" panose="020B0604020202020204" pitchFamily="34" charset="0"/>
              <a:buChar char="•"/>
            </a:pPr>
            <a:r>
              <a:rPr lang="en-US" sz="2400" dirty="0">
                <a:solidFill>
                  <a:srgbClr val="556774"/>
                </a:solidFill>
                <a:latin typeface="Arial Bold" charset="0"/>
                <a:ea typeface="Gotham Medium" charset="0"/>
                <a:cs typeface="Gotham Medium" charset="0"/>
              </a:rPr>
              <a:t>Java x86/x64</a:t>
            </a:r>
          </a:p>
          <a:p>
            <a:pPr marL="285750" indent="-285750">
              <a:buFont typeface="Arial" panose="020B0604020202020204" pitchFamily="34" charset="0"/>
              <a:buChar char="•"/>
            </a:pPr>
            <a:r>
              <a:rPr lang="en-US" sz="2400" dirty="0">
                <a:solidFill>
                  <a:srgbClr val="556774"/>
                </a:solidFill>
                <a:latin typeface="Arial Bold" charset="0"/>
                <a:ea typeface="Gotham Medium" charset="0"/>
                <a:cs typeface="Gotham Medium" charset="0"/>
              </a:rPr>
              <a:t>Mozilla Firefox</a:t>
            </a:r>
          </a:p>
          <a:p>
            <a:pPr marL="285750" indent="-285750">
              <a:buFont typeface="Arial" panose="020B0604020202020204" pitchFamily="34" charset="0"/>
              <a:buChar char="•"/>
            </a:pPr>
            <a:r>
              <a:rPr lang="en-US" sz="2400" dirty="0">
                <a:solidFill>
                  <a:srgbClr val="556774"/>
                </a:solidFill>
                <a:latin typeface="Arial Bold" charset="0"/>
                <a:ea typeface="Gotham Medium" charset="0"/>
                <a:cs typeface="Gotham Medium" charset="0"/>
              </a:rPr>
              <a:t>Notepad++</a:t>
            </a:r>
          </a:p>
          <a:p>
            <a:pPr marL="285750" indent="-285750">
              <a:buFont typeface="Arial" panose="020B0604020202020204" pitchFamily="34" charset="0"/>
              <a:buChar char="•"/>
            </a:pPr>
            <a:r>
              <a:rPr lang="en-US" sz="2400" dirty="0">
                <a:solidFill>
                  <a:srgbClr val="556774"/>
                </a:solidFill>
                <a:latin typeface="Arial Bold" charset="0"/>
                <a:ea typeface="Gotham Medium" charset="0"/>
                <a:cs typeface="Gotham Medium" charset="0"/>
              </a:rPr>
              <a:t>VLC</a:t>
            </a:r>
          </a:p>
        </p:txBody>
      </p:sp>
      <p:sp>
        <p:nvSpPr>
          <p:cNvPr id="4" name="TextBox 3">
            <a:extLst>
              <a:ext uri="{FF2B5EF4-FFF2-40B4-BE49-F238E27FC236}">
                <a16:creationId xmlns:a16="http://schemas.microsoft.com/office/drawing/2014/main" id="{0FCD7A16-BAFA-45F7-A31A-27B8AF99EEE4}"/>
              </a:ext>
            </a:extLst>
          </p:cNvPr>
          <p:cNvSpPr txBox="1"/>
          <p:nvPr/>
        </p:nvSpPr>
        <p:spPr>
          <a:xfrm>
            <a:off x="1399032" y="1351077"/>
            <a:ext cx="9051255" cy="830997"/>
          </a:xfrm>
          <a:prstGeom prst="rect">
            <a:avLst/>
          </a:prstGeom>
          <a:noFill/>
        </p:spPr>
        <p:txBody>
          <a:bodyPr wrap="square" rtlCol="0">
            <a:spAutoFit/>
          </a:bodyPr>
          <a:lstStyle/>
          <a:p>
            <a:r>
              <a:rPr lang="en-US" sz="2400" dirty="0">
                <a:solidFill>
                  <a:srgbClr val="556774"/>
                </a:solidFill>
                <a:latin typeface="Arial Bold" charset="0"/>
                <a:ea typeface="Gotham Medium" charset="0"/>
                <a:cs typeface="Gotham Medium" charset="0"/>
              </a:rPr>
              <a:t>Applications identified as having a high score on our security office’s vulnerability management solution:</a:t>
            </a:r>
          </a:p>
        </p:txBody>
      </p:sp>
    </p:spTree>
    <p:extLst>
      <p:ext uri="{BB962C8B-B14F-4D97-AF65-F5344CB8AC3E}">
        <p14:creationId xmlns:p14="http://schemas.microsoft.com/office/powerpoint/2010/main" val="51001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9032" y="521983"/>
            <a:ext cx="6368344" cy="415498"/>
          </a:xfrm>
          <a:prstGeom prst="rect">
            <a:avLst/>
          </a:prstGeom>
          <a:noFill/>
        </p:spPr>
        <p:txBody>
          <a:bodyPr wrap="square" rtlCol="0">
            <a:spAutoFit/>
          </a:bodyPr>
          <a:lstStyle/>
          <a:p>
            <a:r>
              <a:rPr lang="en-US" sz="2100">
                <a:solidFill>
                  <a:srgbClr val="FFFFFF"/>
                </a:solidFill>
                <a:latin typeface="Arial Hebrew" charset="-79"/>
                <a:ea typeface="Gotham" charset="0"/>
                <a:cs typeface="Gotham" charset="0"/>
              </a:rPr>
              <a:t>Why not just use SCCM?</a:t>
            </a:r>
          </a:p>
        </p:txBody>
      </p:sp>
      <p:sp>
        <p:nvSpPr>
          <p:cNvPr id="34" name="TextBox 33"/>
          <p:cNvSpPr txBox="1"/>
          <p:nvPr/>
        </p:nvSpPr>
        <p:spPr>
          <a:xfrm>
            <a:off x="1012532" y="2031463"/>
            <a:ext cx="9979122"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556774"/>
                </a:solidFill>
                <a:latin typeface="Arial Bold" charset="0"/>
                <a:ea typeface="Gotham Medium" charset="0"/>
                <a:cs typeface="Gotham Medium" charset="0"/>
              </a:rPr>
              <a:t>Custom Notification Windows</a:t>
            </a:r>
          </a:p>
          <a:p>
            <a:endParaRPr lang="en-US" sz="2800" dirty="0">
              <a:solidFill>
                <a:srgbClr val="556774"/>
              </a:solidFill>
              <a:latin typeface="Arial Bold" charset="0"/>
              <a:ea typeface="Gotham Medium" charset="0"/>
              <a:cs typeface="Gotham Medium" charset="0"/>
            </a:endParaRPr>
          </a:p>
          <a:p>
            <a:pPr marL="285750" indent="-285750">
              <a:buFont typeface="Arial" panose="020B0604020202020204" pitchFamily="34" charset="0"/>
              <a:buChar char="•"/>
            </a:pPr>
            <a:r>
              <a:rPr lang="en-US" sz="2800" dirty="0">
                <a:solidFill>
                  <a:srgbClr val="556774"/>
                </a:solidFill>
                <a:latin typeface="Arial Bold" charset="0"/>
                <a:ea typeface="Gotham Medium" charset="0"/>
                <a:cs typeface="Gotham Medium" charset="0"/>
              </a:rPr>
              <a:t>User deferrals</a:t>
            </a:r>
            <a:br>
              <a:rPr lang="en-US" sz="2800" dirty="0">
                <a:solidFill>
                  <a:srgbClr val="556774"/>
                </a:solidFill>
                <a:latin typeface="Arial Bold" charset="0"/>
                <a:ea typeface="Gotham Medium" charset="0"/>
                <a:cs typeface="Gotham Medium" charset="0"/>
              </a:rPr>
            </a:br>
            <a:endParaRPr lang="en-US" sz="2800" dirty="0">
              <a:solidFill>
                <a:srgbClr val="556774"/>
              </a:solidFill>
              <a:latin typeface="Arial Bold" charset="0"/>
              <a:ea typeface="Gotham Medium" charset="0"/>
              <a:cs typeface="Gotham Medium" charset="0"/>
            </a:endParaRPr>
          </a:p>
          <a:p>
            <a:pPr marL="285750" indent="-285750">
              <a:buFont typeface="Arial" panose="020B0604020202020204" pitchFamily="34" charset="0"/>
              <a:buChar char="•"/>
            </a:pPr>
            <a:r>
              <a:rPr lang="en-US" sz="2800" dirty="0">
                <a:solidFill>
                  <a:srgbClr val="556774"/>
                </a:solidFill>
                <a:latin typeface="Arial Bold" charset="0"/>
                <a:ea typeface="Gotham Medium" charset="0"/>
                <a:cs typeface="Gotham Medium" charset="0"/>
              </a:rPr>
              <a:t>Session aware (not forcibly close apps that are in use)</a:t>
            </a:r>
          </a:p>
        </p:txBody>
      </p:sp>
      <p:sp>
        <p:nvSpPr>
          <p:cNvPr id="4" name="TextBox 3">
            <a:extLst>
              <a:ext uri="{FF2B5EF4-FFF2-40B4-BE49-F238E27FC236}">
                <a16:creationId xmlns:a16="http://schemas.microsoft.com/office/drawing/2014/main" id="{7995EC3E-3388-48D8-8AC4-D27F89125D5B}"/>
              </a:ext>
            </a:extLst>
          </p:cNvPr>
          <p:cNvSpPr txBox="1"/>
          <p:nvPr/>
        </p:nvSpPr>
        <p:spPr>
          <a:xfrm>
            <a:off x="1012532" y="1315645"/>
            <a:ext cx="9979122" cy="523220"/>
          </a:xfrm>
          <a:prstGeom prst="rect">
            <a:avLst/>
          </a:prstGeom>
          <a:noFill/>
        </p:spPr>
        <p:txBody>
          <a:bodyPr wrap="square" rtlCol="0">
            <a:spAutoFit/>
          </a:bodyPr>
          <a:lstStyle/>
          <a:p>
            <a:r>
              <a:rPr lang="en-US" sz="2800" dirty="0">
                <a:solidFill>
                  <a:srgbClr val="556774"/>
                </a:solidFill>
                <a:latin typeface="Arial Bold" charset="0"/>
                <a:ea typeface="Gotham Medium" charset="0"/>
                <a:cs typeface="Gotham Medium" charset="0"/>
              </a:rPr>
              <a:t>Features identified to enhance the app patching process:</a:t>
            </a:r>
          </a:p>
        </p:txBody>
      </p:sp>
    </p:spTree>
    <p:extLst>
      <p:ext uri="{BB962C8B-B14F-4D97-AF65-F5344CB8AC3E}">
        <p14:creationId xmlns:p14="http://schemas.microsoft.com/office/powerpoint/2010/main" val="24126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7"/>
          <p:cNvSpPr>
            <a:spLocks noGrp="1"/>
          </p:cNvSpPr>
          <p:nvPr>
            <p:ph type="title" idx="4294967295" hasCustomPrompt="1"/>
          </p:nvPr>
        </p:nvSpPr>
        <p:spPr>
          <a:xfrm>
            <a:off x="1234047" y="3098910"/>
            <a:ext cx="9721850" cy="660181"/>
          </a:xfrm>
          <a:prstGeom prst="rect">
            <a:avLst/>
          </a:prstGeom>
          <a:noFill/>
        </p:spPr>
        <p:txBody>
          <a:bodyPr wrap="square" anchor="ctr" anchorCtr="0">
            <a:spAutoFit/>
          </a:bodyPr>
          <a:lstStyle>
            <a:lvl1pPr algn="ctr">
              <a:defRPr b="1" i="1" cap="all" baseline="0">
                <a:solidFill>
                  <a:srgbClr val="0067B0"/>
                </a:solidFill>
                <a:latin typeface="Arial" charset="0"/>
              </a:defRPr>
            </a:lvl1pPr>
          </a:lstStyle>
          <a:p>
            <a:r>
              <a:rPr lang="en-US" sz="4100" b="0">
                <a:solidFill>
                  <a:srgbClr val="E02136"/>
                </a:solidFill>
                <a:ea typeface="Gotham Medium" charset="0"/>
                <a:cs typeface="Gotham Medium" charset="0"/>
              </a:rPr>
              <a:t>PowerShell App Deploy</a:t>
            </a:r>
          </a:p>
        </p:txBody>
      </p:sp>
      <p:sp>
        <p:nvSpPr>
          <p:cNvPr id="3" name="TextBox 2"/>
          <p:cNvSpPr txBox="1"/>
          <p:nvPr/>
        </p:nvSpPr>
        <p:spPr>
          <a:xfrm>
            <a:off x="4639246" y="3966135"/>
            <a:ext cx="2911451" cy="1477328"/>
          </a:xfrm>
          <a:prstGeom prst="rect">
            <a:avLst/>
          </a:prstGeom>
          <a:noFill/>
        </p:spPr>
        <p:txBody>
          <a:bodyPr wrap="square" rtlCol="0">
            <a:spAutoFit/>
          </a:bodyPr>
          <a:lstStyle/>
          <a:p>
            <a:pPr marL="285750" indent="-285750">
              <a:lnSpc>
                <a:spcPct val="150000"/>
              </a:lnSpc>
              <a:buFont typeface="Arial" charset="0"/>
              <a:buChar char="•"/>
            </a:pPr>
            <a:r>
              <a:rPr lang="en-US" sz="2000" b="1">
                <a:solidFill>
                  <a:schemeClr val="bg1"/>
                </a:solidFill>
                <a:latin typeface="Arial Hebrew" charset="-79"/>
                <a:ea typeface="Gotham Book" charset="0"/>
                <a:cs typeface="Gotham Book" charset="0"/>
              </a:rPr>
              <a:t>SCCM Integration</a:t>
            </a:r>
          </a:p>
          <a:p>
            <a:pPr marL="285750" indent="-285750">
              <a:lnSpc>
                <a:spcPct val="150000"/>
              </a:lnSpc>
              <a:buFont typeface="Arial" charset="0"/>
              <a:buChar char="•"/>
            </a:pPr>
            <a:r>
              <a:rPr lang="en-US" sz="2000" b="1">
                <a:solidFill>
                  <a:schemeClr val="bg1"/>
                </a:solidFill>
                <a:latin typeface="Arial Hebrew" charset="-79"/>
                <a:ea typeface="Gotham Book" charset="0"/>
                <a:cs typeface="Gotham Book" charset="0"/>
              </a:rPr>
              <a:t>Customizable</a:t>
            </a:r>
          </a:p>
          <a:p>
            <a:pPr marL="285750" indent="-285750">
              <a:lnSpc>
                <a:spcPct val="150000"/>
              </a:lnSpc>
              <a:buFont typeface="Arial" charset="0"/>
              <a:buChar char="•"/>
            </a:pPr>
            <a:r>
              <a:rPr lang="en-US" sz="2000" b="1">
                <a:solidFill>
                  <a:schemeClr val="bg1"/>
                </a:solidFill>
                <a:latin typeface="Arial Hebrew" charset="-79"/>
                <a:ea typeface="Gotham Book" charset="0"/>
                <a:cs typeface="Gotham Book" charset="0"/>
              </a:rPr>
              <a:t>Built off PowerShell</a:t>
            </a:r>
          </a:p>
        </p:txBody>
      </p:sp>
    </p:spTree>
    <p:extLst>
      <p:ext uri="{BB962C8B-B14F-4D97-AF65-F5344CB8AC3E}">
        <p14:creationId xmlns:p14="http://schemas.microsoft.com/office/powerpoint/2010/main" val="394309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2310</Words>
  <Application>Microsoft Office PowerPoint</Application>
  <PresentationFormat>Widescreen</PresentationFormat>
  <Paragraphs>477</Paragraphs>
  <Slides>42</Slides>
  <Notes>42</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42</vt:i4>
      </vt:variant>
    </vt:vector>
  </HeadingPairs>
  <TitlesOfParts>
    <vt:vector size="61" baseType="lpstr">
      <vt:lpstr>Arial</vt:lpstr>
      <vt:lpstr>Arial Bold</vt:lpstr>
      <vt:lpstr>Arial Hebrew</vt:lpstr>
      <vt:lpstr>Calibri</vt:lpstr>
      <vt:lpstr>Chronicle Display Light</vt:lpstr>
      <vt:lpstr>Gotham</vt:lpstr>
      <vt:lpstr>Gotham Book</vt:lpstr>
      <vt:lpstr>Gotham Medium</vt:lpstr>
      <vt:lpstr>Lucida Console</vt:lpstr>
      <vt:lpstr>Times New Roman</vt:lpstr>
      <vt:lpstr>Times Roman</vt:lpstr>
      <vt:lpstr>Custom Design</vt:lpstr>
      <vt:lpstr>1_Custom Design</vt:lpstr>
      <vt:lpstr>2_Custom Design</vt:lpstr>
      <vt:lpstr>3_Custom Design</vt:lpstr>
      <vt:lpstr>4_Custom Design</vt:lpstr>
      <vt:lpstr>Office Theme</vt:lpstr>
      <vt:lpstr>6_Custom Design</vt:lpstr>
      <vt:lpstr>5_Custom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PowerShell App Deploy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Andy Jackson</cp:lastModifiedBy>
  <cp:revision>6</cp:revision>
  <dcterms:modified xsi:type="dcterms:W3CDTF">2018-05-24T04:38:41Z</dcterms:modified>
</cp:coreProperties>
</file>